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7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1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6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7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1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8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5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726BD94-E290-4B92-B971-623FA3F577E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52317DD-9D13-4306-AADC-A68723C35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7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Demokratska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 </a:t>
            </a:r>
            <a:r>
              <a:rPr lang="en-US" dirty="0" err="1" smtClean="0"/>
              <a:t>OŠ”Sutjeska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Mihailo</a:t>
            </a:r>
            <a:r>
              <a:rPr lang="en-US" dirty="0" smtClean="0"/>
              <a:t> </a:t>
            </a:r>
            <a:r>
              <a:rPr lang="en-US" dirty="0" err="1" smtClean="0"/>
              <a:t>Vučinić</a:t>
            </a:r>
            <a:r>
              <a:rPr lang="en-US" dirty="0" smtClean="0"/>
              <a:t> VI-3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2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li je </a:t>
            </a:r>
            <a:r>
              <a:rPr lang="en-US" dirty="0" err="1" smtClean="0"/>
              <a:t>naša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inkluzivna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Siguran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 da je </a:t>
            </a:r>
            <a:r>
              <a:rPr lang="en-US" dirty="0" err="1"/>
              <a:t>moja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inkluzivna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demokratska</a:t>
            </a:r>
            <a:r>
              <a:rPr lang="en-US" dirty="0"/>
              <a:t> . To </a:t>
            </a:r>
            <a:r>
              <a:rPr lang="en-US" dirty="0" err="1"/>
              <a:t>mislim</a:t>
            </a:r>
            <a:r>
              <a:rPr lang="en-US" dirty="0"/>
              <a:t>, 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 </a:t>
            </a:r>
            <a:r>
              <a:rPr lang="en-US" dirty="0" err="1"/>
              <a:t>učinila</a:t>
            </a:r>
            <a:r>
              <a:rPr lang="en-US" dirty="0"/>
              <a:t> </a:t>
            </a:r>
            <a:r>
              <a:rPr lang="en-US" dirty="0" err="1"/>
              <a:t>puno</a:t>
            </a:r>
            <a:r>
              <a:rPr lang="en-US" dirty="0"/>
              <a:t>,  da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olakša</a:t>
            </a:r>
            <a:r>
              <a:rPr lang="en-US" dirty="0"/>
              <a:t> rad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pandemije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 </a:t>
            </a:r>
            <a:r>
              <a:rPr lang="en-US" dirty="0" err="1"/>
              <a:t>smanjila</a:t>
            </a:r>
            <a:r>
              <a:rPr lang="en-US" dirty="0"/>
              <a:t> je 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učeknika</a:t>
            </a:r>
            <a:r>
              <a:rPr lang="en-US" dirty="0"/>
              <a:t> u </a:t>
            </a:r>
            <a:r>
              <a:rPr lang="en-US" dirty="0" err="1"/>
              <a:t>učionici</a:t>
            </a:r>
            <a:r>
              <a:rPr lang="en-US" dirty="0"/>
              <a:t>, </a:t>
            </a:r>
          </a:p>
          <a:p>
            <a:pPr lvl="0"/>
            <a:r>
              <a:rPr lang="en-US" dirty="0" err="1"/>
              <a:t>napravila</a:t>
            </a:r>
            <a:r>
              <a:rPr lang="en-US" dirty="0"/>
              <a:t> </a:t>
            </a:r>
            <a:r>
              <a:rPr lang="en-US" dirty="0" err="1"/>
              <a:t>razmak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klupa</a:t>
            </a:r>
            <a:r>
              <a:rPr lang="en-US" dirty="0"/>
              <a:t>; </a:t>
            </a:r>
          </a:p>
          <a:p>
            <a:pPr lvl="0"/>
            <a:r>
              <a:rPr lang="en-US" dirty="0"/>
              <a:t> </a:t>
            </a:r>
            <a:r>
              <a:rPr lang="en-US" dirty="0" err="1"/>
              <a:t>đacima</a:t>
            </a:r>
            <a:r>
              <a:rPr lang="en-US" dirty="0"/>
              <a:t>,  </a:t>
            </a:r>
            <a:r>
              <a:rPr lang="en-US" dirty="0" err="1"/>
              <a:t>kojima</a:t>
            </a:r>
            <a:r>
              <a:rPr lang="en-US" dirty="0"/>
              <a:t> ne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</a:t>
            </a:r>
            <a:r>
              <a:rPr lang="en-US" dirty="0" err="1"/>
              <a:t>penjanje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sprat, </a:t>
            </a:r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je </a:t>
            </a:r>
            <a:r>
              <a:rPr lang="en-US" dirty="0" err="1"/>
              <a:t>omogućila</a:t>
            </a:r>
            <a:r>
              <a:rPr lang="en-US" dirty="0"/>
              <a:t>  da </a:t>
            </a:r>
            <a:r>
              <a:rPr lang="en-US" dirty="0" err="1"/>
              <a:t>uče</a:t>
            </a:r>
            <a:r>
              <a:rPr lang="en-US" dirty="0"/>
              <a:t> u </a:t>
            </a:r>
            <a:r>
              <a:rPr lang="en-US" dirty="0" err="1"/>
              <a:t>učionicama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prizemlju</a:t>
            </a:r>
            <a:r>
              <a:rPr lang="en-US" dirty="0"/>
              <a:t> ; </a:t>
            </a:r>
          </a:p>
          <a:p>
            <a:pPr lvl="0"/>
            <a:r>
              <a:rPr lang="en-US" dirty="0" err="1"/>
              <a:t>učenici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bave</a:t>
            </a:r>
            <a:r>
              <a:rPr lang="en-US" dirty="0"/>
              <a:t> </a:t>
            </a:r>
            <a:r>
              <a:rPr lang="en-US" dirty="0" err="1"/>
              <a:t>sportom</a:t>
            </a:r>
            <a:r>
              <a:rPr lang="en-US" dirty="0"/>
              <a:t>,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treniraju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nastavnici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opravdaju</a:t>
            </a:r>
            <a:r>
              <a:rPr lang="en-US" dirty="0"/>
              <a:t> </a:t>
            </a:r>
            <a:r>
              <a:rPr lang="en-US" dirty="0" err="1"/>
              <a:t>časove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odsustvuju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takmičenja</a:t>
            </a:r>
            <a:r>
              <a:rPr lang="en-US" dirty="0"/>
              <a:t>.;</a:t>
            </a:r>
          </a:p>
          <a:p>
            <a:pPr lvl="0"/>
            <a:r>
              <a:rPr lang="en-US" dirty="0" err="1"/>
              <a:t>omogućila</a:t>
            </a:r>
            <a:r>
              <a:rPr lang="en-US" dirty="0"/>
              <a:t> je on-line </a:t>
            </a:r>
            <a:r>
              <a:rPr lang="en-US" dirty="0" err="1"/>
              <a:t>učenje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err="1" smtClean="0"/>
              <a:t>Naša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> </a:t>
            </a:r>
            <a:r>
              <a:rPr lang="en-US" dirty="0" err="1" smtClean="0"/>
              <a:t>prihvata</a:t>
            </a:r>
            <a:r>
              <a:rPr lang="en-US" dirty="0" smtClean="0"/>
              <a:t> </a:t>
            </a:r>
            <a:r>
              <a:rPr lang="en-US" dirty="0" err="1" smtClean="0"/>
              <a:t>različitosti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71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ŠTA SAM SAZNAO O DEMOKRATSKIM ŠKOLAMA I INKLUZIJI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postoje</a:t>
            </a:r>
            <a:r>
              <a:rPr lang="en-US" dirty="0"/>
              <a:t> u </a:t>
            </a:r>
            <a:r>
              <a:rPr lang="en-US" dirty="0" err="1"/>
              <a:t>svijetu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zovu</a:t>
            </a:r>
            <a:r>
              <a:rPr lang="en-US" dirty="0"/>
              <a:t> </a:t>
            </a:r>
            <a:r>
              <a:rPr lang="en-US" dirty="0" err="1"/>
              <a:t>demokratske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drugačije</a:t>
            </a:r>
            <a:r>
              <a:rPr lang="en-US" dirty="0"/>
              <a:t> od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.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ocjenjivanja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/>
              <a:t>ne </a:t>
            </a:r>
            <a:r>
              <a:rPr lang="en-US" dirty="0" err="1"/>
              <a:t>rade</a:t>
            </a:r>
            <a:r>
              <a:rPr lang="en-US" dirty="0"/>
              <a:t> se </a:t>
            </a:r>
            <a:r>
              <a:rPr lang="en-US" dirty="0" err="1"/>
              <a:t>domaći</a:t>
            </a:r>
            <a:r>
              <a:rPr lang="en-US" dirty="0"/>
              <a:t> </a:t>
            </a:r>
            <a:r>
              <a:rPr lang="en-US" dirty="0" err="1"/>
              <a:t>zadaci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se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domaćih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.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</a:t>
            </a:r>
            <a:r>
              <a:rPr lang="en-US" dirty="0" err="1"/>
              <a:t>omogućavaju</a:t>
            </a:r>
            <a:r>
              <a:rPr lang="en-US" dirty="0"/>
              <a:t> da </a:t>
            </a:r>
            <a:r>
              <a:rPr lang="en-US" dirty="0" err="1"/>
              <a:t>djeca</a:t>
            </a:r>
            <a:r>
              <a:rPr lang="en-US" dirty="0"/>
              <a:t>  </a:t>
            </a:r>
            <a:r>
              <a:rPr lang="en-US" dirty="0" err="1"/>
              <a:t>istražuju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snalaze</a:t>
            </a:r>
            <a:r>
              <a:rPr lang="en-US" dirty="0"/>
              <a:t>. 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pokažu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 smtClean="0"/>
              <a:t>sposobnost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svijetu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/>
              <a:t>u </a:t>
            </a:r>
            <a:r>
              <a:rPr lang="en-US" dirty="0" err="1"/>
              <a:t>Finskoj</a:t>
            </a:r>
            <a:r>
              <a:rPr lang="en-US" dirty="0"/>
              <a:t>.  </a:t>
            </a:r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djeca</a:t>
            </a:r>
            <a:r>
              <a:rPr lang="en-US" dirty="0"/>
              <a:t> </a:t>
            </a:r>
            <a:r>
              <a:rPr lang="en-US" dirty="0" err="1"/>
              <a:t>uče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, a </a:t>
            </a:r>
            <a:r>
              <a:rPr lang="en-US" dirty="0" err="1"/>
              <a:t>škole</a:t>
            </a:r>
            <a:r>
              <a:rPr lang="en-US" dirty="0"/>
              <a:t>  </a:t>
            </a:r>
            <a:r>
              <a:rPr lang="en-US" dirty="0" err="1"/>
              <a:t>počinju</a:t>
            </a:r>
            <a:r>
              <a:rPr lang="en-US" dirty="0"/>
              <a:t> da </a:t>
            </a:r>
            <a:r>
              <a:rPr lang="en-US" dirty="0" err="1"/>
              <a:t>rade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od 9 sati. </a:t>
            </a:r>
            <a:r>
              <a:rPr lang="en-US" dirty="0" err="1"/>
              <a:t>Profesorii</a:t>
            </a:r>
            <a:r>
              <a:rPr lang="en-US" dirty="0"/>
              <a:t> </a:t>
            </a:r>
            <a:r>
              <a:rPr lang="en-US" dirty="0" err="1"/>
              <a:t>đaci</a:t>
            </a:r>
            <a:r>
              <a:rPr lang="en-US" dirty="0"/>
              <a:t> 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časova</a:t>
            </a:r>
            <a:r>
              <a:rPr lang="en-US" dirty="0"/>
              <a:t>, a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odmora</a:t>
            </a:r>
            <a:r>
              <a:rPr lang="en-US" dirty="0"/>
              <a:t>. </a:t>
            </a:r>
            <a:r>
              <a:rPr lang="en-US" dirty="0" err="1"/>
              <a:t>Teme</a:t>
            </a:r>
            <a:r>
              <a:rPr lang="en-US" dirty="0"/>
              <a:t> se </a:t>
            </a:r>
            <a:r>
              <a:rPr lang="en-US" dirty="0" err="1"/>
              <a:t>temeljno</a:t>
            </a:r>
            <a:r>
              <a:rPr lang="en-US" dirty="0"/>
              <a:t> </a:t>
            </a:r>
            <a:r>
              <a:rPr lang="en-US" dirty="0" err="1"/>
              <a:t>uče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istražuju</a:t>
            </a:r>
            <a:r>
              <a:rPr lang="en-US" dirty="0"/>
              <a:t>. U </a:t>
            </a:r>
            <a:r>
              <a:rPr lang="en-US" dirty="0" err="1"/>
              <a:t>odjeljenju</a:t>
            </a:r>
            <a:r>
              <a:rPr lang="en-US" dirty="0"/>
              <a:t> je </a:t>
            </a:r>
            <a:r>
              <a:rPr lang="en-US" dirty="0" err="1"/>
              <a:t>oko</a:t>
            </a:r>
            <a:r>
              <a:rPr lang="en-US" dirty="0"/>
              <a:t> 15-20 </a:t>
            </a:r>
            <a:r>
              <a:rPr lang="en-US" dirty="0" err="1"/>
              <a:t>učenika</a:t>
            </a:r>
            <a:r>
              <a:rPr lang="en-US" dirty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puno</a:t>
            </a:r>
            <a:r>
              <a:rPr lang="en-US" dirty="0"/>
              <a:t> </a:t>
            </a:r>
            <a:r>
              <a:rPr lang="en-US" dirty="0" err="1"/>
              <a:t>domćih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.</a:t>
            </a:r>
          </a:p>
          <a:p>
            <a:r>
              <a:rPr lang="en-US" dirty="0" err="1"/>
              <a:t>Tamo</a:t>
            </a:r>
            <a:r>
              <a:rPr lang="en-US" dirty="0"/>
              <a:t> se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povjerenje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,  </a:t>
            </a:r>
            <a:r>
              <a:rPr lang="en-US" dirty="0" err="1"/>
              <a:t>profesora</a:t>
            </a:r>
            <a:r>
              <a:rPr lang="en-US" dirty="0"/>
              <a:t>,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roditelja</a:t>
            </a:r>
            <a:r>
              <a:rPr lang="en-US" dirty="0"/>
              <a:t>. Oni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razvijaju</a:t>
            </a:r>
            <a:r>
              <a:rPr lang="en-US" dirty="0"/>
              <a:t> </a:t>
            </a:r>
            <a:r>
              <a:rPr lang="en-US" dirty="0" err="1"/>
              <a:t>saradnju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takmičarski</a:t>
            </a:r>
            <a:r>
              <a:rPr lang="en-US" dirty="0"/>
              <a:t> duh. </a:t>
            </a:r>
            <a:r>
              <a:rPr lang="en-US" dirty="0" err="1"/>
              <a:t>Djeca</a:t>
            </a:r>
            <a:r>
              <a:rPr lang="en-US" dirty="0"/>
              <a:t> se </a:t>
            </a:r>
            <a:r>
              <a:rPr lang="en-US" dirty="0" err="1"/>
              <a:t>uče</a:t>
            </a:r>
            <a:r>
              <a:rPr lang="en-US" dirty="0"/>
              <a:t> </a:t>
            </a:r>
            <a:r>
              <a:rPr lang="en-US" dirty="0" err="1"/>
              <a:t>koliko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slobodno</a:t>
            </a:r>
            <a:r>
              <a:rPr lang="en-US" dirty="0"/>
              <a:t> </a:t>
            </a:r>
            <a:r>
              <a:rPr lang="en-US" dirty="0" err="1"/>
              <a:t>vrijeme</a:t>
            </a:r>
            <a:r>
              <a:rPr lang="en-US" dirty="0"/>
              <a:t>. </a:t>
            </a:r>
          </a:p>
          <a:p>
            <a:r>
              <a:rPr lang="en-US" dirty="0"/>
              <a:t>U </a:t>
            </a:r>
            <a:r>
              <a:rPr lang="en-US" dirty="0" err="1"/>
              <a:t>demokratskim</a:t>
            </a:r>
            <a:r>
              <a:rPr lang="en-US" dirty="0"/>
              <a:t> </a:t>
            </a:r>
            <a:r>
              <a:rPr lang="en-US" dirty="0" err="1"/>
              <a:t>školama</a:t>
            </a:r>
            <a:r>
              <a:rPr lang="en-US" dirty="0"/>
              <a:t> se </a:t>
            </a:r>
            <a:r>
              <a:rPr lang="en-US" dirty="0" err="1"/>
              <a:t>djeca</a:t>
            </a:r>
            <a:r>
              <a:rPr lang="en-US" dirty="0"/>
              <a:t> ne </a:t>
            </a:r>
            <a:r>
              <a:rPr lang="en-US" dirty="0" err="1"/>
              <a:t>moraji</a:t>
            </a:r>
            <a:r>
              <a:rPr lang="en-US" dirty="0"/>
              <a:t> </a:t>
            </a:r>
            <a:r>
              <a:rPr lang="en-US" dirty="0" err="1"/>
              <a:t>prilagođavati</a:t>
            </a:r>
            <a:r>
              <a:rPr lang="en-US" dirty="0"/>
              <a:t> </a:t>
            </a:r>
            <a:r>
              <a:rPr lang="en-US" dirty="0" err="1"/>
              <a:t>školi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se </a:t>
            </a:r>
            <a:r>
              <a:rPr lang="en-US" dirty="0" err="1"/>
              <a:t>škola</a:t>
            </a:r>
            <a:r>
              <a:rPr lang="en-US" dirty="0"/>
              <a:t> </a:t>
            </a:r>
            <a:r>
              <a:rPr lang="en-US" dirty="0" err="1"/>
              <a:t>prilagođava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razvoj</a:t>
            </a:r>
            <a:r>
              <a:rPr lang="en-US" b="1" dirty="0" smtClean="0"/>
              <a:t> </a:t>
            </a:r>
            <a:r>
              <a:rPr lang="en-US" b="1" dirty="0" err="1"/>
              <a:t>socijalnih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emocionalnih</a:t>
            </a:r>
            <a:r>
              <a:rPr lang="en-US" b="1" dirty="0"/>
              <a:t> </a:t>
            </a:r>
            <a:r>
              <a:rPr lang="en-US" b="1" dirty="0" err="1"/>
              <a:t>vještina</a:t>
            </a:r>
            <a:r>
              <a:rPr lang="en-US" b="1" dirty="0"/>
              <a:t> </a:t>
            </a:r>
            <a:r>
              <a:rPr lang="en-US" b="1" dirty="0" err="1"/>
              <a:t>učenika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učenica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757" y="2093976"/>
            <a:ext cx="10058400" cy="476402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Jačati</a:t>
            </a:r>
            <a:r>
              <a:rPr lang="en-US" dirty="0" smtClean="0"/>
              <a:t> </a:t>
            </a:r>
            <a:r>
              <a:rPr lang="en-US" dirty="0" err="1" smtClean="0"/>
              <a:t>vaspitnu</a:t>
            </a:r>
            <a:r>
              <a:rPr lang="en-US" dirty="0" smtClean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 smtClean="0"/>
              <a:t>škole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učenje</a:t>
            </a:r>
            <a:r>
              <a:rPr lang="en-US" dirty="0"/>
              <a:t> u </a:t>
            </a:r>
            <a:r>
              <a:rPr lang="en-US" dirty="0" err="1"/>
              <a:t>školi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Neke</a:t>
            </a:r>
            <a:r>
              <a:rPr lang="en-US" dirty="0"/>
              <a:t> od </a:t>
            </a:r>
            <a:r>
              <a:rPr lang="en-US" dirty="0" err="1"/>
              <a:t>najvažnijih</a:t>
            </a:r>
            <a:r>
              <a:rPr lang="en-US" dirty="0"/>
              <a:t> </a:t>
            </a:r>
            <a:r>
              <a:rPr lang="en-US" dirty="0" err="1" smtClean="0"/>
              <a:t>osobina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razvijati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: </a:t>
            </a:r>
            <a:endParaRPr lang="en-US" dirty="0" smtClean="0"/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saradnja</a:t>
            </a:r>
            <a:endParaRPr lang="en-US" dirty="0" smtClean="0">
              <a:solidFill>
                <a:srgbClr val="00B0F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tolerancija</a:t>
            </a:r>
            <a:endParaRPr lang="en-US" b="1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optimizam</a:t>
            </a:r>
            <a:endParaRPr lang="en-US" b="1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poštenje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zahvalnos</a:t>
            </a:r>
            <a:r>
              <a:rPr lang="en-US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b="1" dirty="0" err="1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kreativnost</a:t>
            </a:r>
            <a:endParaRPr lang="en-US" b="1" dirty="0" smtClean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samokontrola</a:t>
            </a:r>
            <a:endParaRPr lang="en-US" b="1" dirty="0">
              <a:solidFill>
                <a:srgbClr val="2E74B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b="1" dirty="0" smtClean="0">
                <a:solidFill>
                  <a:srgbClr val="2E74B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empatija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7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Lijepo</a:t>
            </a:r>
            <a:r>
              <a:rPr lang="en-US" dirty="0" smtClean="0"/>
              <a:t> </a:t>
            </a:r>
            <a:r>
              <a:rPr lang="en-US" dirty="0" err="1" smtClean="0"/>
              <a:t>ponašanje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Lijepo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je </a:t>
            </a:r>
            <a:r>
              <a:rPr lang="en-US" dirty="0" err="1"/>
              <a:t>učenik</a:t>
            </a:r>
            <a:r>
              <a:rPr lang="en-US" dirty="0"/>
              <a:t> </a:t>
            </a:r>
            <a:r>
              <a:rPr lang="en-US" dirty="0" err="1"/>
              <a:t>kulturan</a:t>
            </a:r>
            <a:r>
              <a:rPr lang="en-US" dirty="0"/>
              <a:t> u </a:t>
            </a:r>
            <a:r>
              <a:rPr lang="en-US" dirty="0" err="1"/>
              <a:t>komunikaciji</a:t>
            </a:r>
            <a:r>
              <a:rPr lang="en-US" dirty="0"/>
              <a:t> s </a:t>
            </a:r>
            <a:r>
              <a:rPr lang="en-US" dirty="0" err="1"/>
              <a:t>drugima</a:t>
            </a:r>
            <a:r>
              <a:rPr lang="en-US" dirty="0"/>
              <a:t> –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djecom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odraslima</a:t>
            </a:r>
            <a:r>
              <a:rPr lang="en-US" dirty="0"/>
              <a:t> </a:t>
            </a:r>
          </a:p>
          <a:p>
            <a:pPr lvl="0"/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/>
              <a:t>je da  </a:t>
            </a:r>
            <a:r>
              <a:rPr lang="en-US" dirty="0" err="1"/>
              <a:t>djeca</a:t>
            </a:r>
            <a:r>
              <a:rPr lang="en-US" dirty="0"/>
              <a:t>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drugome</a:t>
            </a:r>
            <a:r>
              <a:rPr lang="en-US" dirty="0"/>
              <a:t>. 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doručkovao</a:t>
            </a:r>
            <a:r>
              <a:rPr lang="en-US" dirty="0"/>
              <a:t>, </a:t>
            </a:r>
            <a:r>
              <a:rPr lang="en-US" dirty="0" err="1"/>
              <a:t>drugovi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kažu</a:t>
            </a:r>
            <a:r>
              <a:rPr lang="en-US" dirty="0"/>
              <a:t> </a:t>
            </a:r>
            <a:r>
              <a:rPr lang="en-US" dirty="0" err="1"/>
              <a:t>učiteljici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nastavniku</a:t>
            </a:r>
            <a:r>
              <a:rPr lang="en-US" dirty="0"/>
              <a:t>, pa da se tom </a:t>
            </a:r>
            <a:r>
              <a:rPr lang="en-US" dirty="0" err="1"/>
              <a:t>učeniku</a:t>
            </a:r>
            <a:r>
              <a:rPr lang="en-US" dirty="0"/>
              <a:t> </a:t>
            </a:r>
            <a:r>
              <a:rPr lang="en-US" dirty="0" err="1"/>
              <a:t>omogući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doručak</a:t>
            </a:r>
            <a:r>
              <a:rPr lang="en-US" dirty="0"/>
              <a:t>;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znao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</a:t>
            </a:r>
            <a:r>
              <a:rPr lang="en-US" dirty="0" err="1"/>
              <a:t>uradi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, </a:t>
            </a:r>
            <a:r>
              <a:rPr lang="en-US" dirty="0" err="1"/>
              <a:t>neko</a:t>
            </a:r>
            <a:r>
              <a:rPr lang="en-US" dirty="0"/>
              <a:t> od </a:t>
            </a:r>
            <a:r>
              <a:rPr lang="en-US" dirty="0" err="1"/>
              <a:t>drugara</a:t>
            </a:r>
            <a:r>
              <a:rPr lang="en-US" dirty="0"/>
              <a:t> bi </a:t>
            </a:r>
            <a:r>
              <a:rPr lang="en-US" dirty="0" err="1"/>
              <a:t>mogao</a:t>
            </a:r>
            <a:r>
              <a:rPr lang="en-US" dirty="0"/>
              <a:t> da mu </a:t>
            </a:r>
            <a:r>
              <a:rPr lang="en-US" dirty="0" err="1"/>
              <a:t>pomogne</a:t>
            </a:r>
            <a:r>
              <a:rPr lang="en-US" dirty="0"/>
              <a:t> </a:t>
            </a:r>
            <a:r>
              <a:rPr lang="en-US" dirty="0" smtClean="0"/>
              <a:t>I da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nauči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…</a:t>
            </a:r>
          </a:p>
          <a:p>
            <a:pPr lvl="0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neko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se </a:t>
            </a:r>
            <a:r>
              <a:rPr lang="en-US" dirty="0" err="1"/>
              <a:t>kreće</a:t>
            </a:r>
            <a:r>
              <a:rPr lang="en-US" dirty="0"/>
              <a:t> bez </a:t>
            </a:r>
            <a:r>
              <a:rPr lang="en-US" dirty="0" err="1"/>
              <a:t>kolica</a:t>
            </a:r>
            <a:r>
              <a:rPr lang="en-US" dirty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mu </a:t>
            </a:r>
            <a:r>
              <a:rPr lang="en-US" dirty="0" err="1"/>
              <a:t>pomognemo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Zatim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učenik</a:t>
            </a:r>
            <a:r>
              <a:rPr lang="en-US" dirty="0"/>
              <a:t> </a:t>
            </a:r>
            <a:r>
              <a:rPr lang="en-US" dirty="0" err="1"/>
              <a:t>odsustvovao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mu </a:t>
            </a:r>
            <a:r>
              <a:rPr lang="en-US" dirty="0" err="1"/>
              <a:t>neko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radzreda</a:t>
            </a:r>
            <a:r>
              <a:rPr lang="en-US" dirty="0"/>
              <a:t> </a:t>
            </a:r>
            <a:r>
              <a:rPr lang="en-US" dirty="0" err="1"/>
              <a:t>pošalje</a:t>
            </a:r>
            <a:r>
              <a:rPr lang="en-US" dirty="0"/>
              <a:t> </a:t>
            </a:r>
            <a:r>
              <a:rPr lang="en-US" dirty="0" err="1"/>
              <a:t>zadatke</a:t>
            </a:r>
            <a:r>
              <a:rPr lang="en-US" dirty="0"/>
              <a:t> I </a:t>
            </a:r>
            <a:r>
              <a:rPr lang="en-US" dirty="0" err="1"/>
              <a:t>kaže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da se </a:t>
            </a:r>
            <a:r>
              <a:rPr lang="en-US" dirty="0" err="1"/>
              <a:t>uči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Bilo</a:t>
            </a:r>
            <a:r>
              <a:rPr lang="en-US" dirty="0"/>
              <a:t> bi </a:t>
            </a:r>
            <a:r>
              <a:rPr lang="en-US" dirty="0" err="1"/>
              <a:t>lijepo</a:t>
            </a:r>
            <a:r>
              <a:rPr lang="en-US" dirty="0"/>
              <a:t> da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hodnicima</a:t>
            </a:r>
            <a:r>
              <a:rPr lang="en-US" dirty="0"/>
              <a:t> </a:t>
            </a:r>
            <a:r>
              <a:rPr lang="en-US" dirty="0" err="1"/>
              <a:t>krećemo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kući</a:t>
            </a:r>
            <a:r>
              <a:rPr lang="en-US" dirty="0"/>
              <a:t>- bez </a:t>
            </a:r>
            <a:r>
              <a:rPr lang="en-US" dirty="0" err="1"/>
              <a:t>jurnjave</a:t>
            </a:r>
            <a:r>
              <a:rPr lang="en-US" dirty="0"/>
              <a:t>, </a:t>
            </a:r>
            <a:r>
              <a:rPr lang="en-US" dirty="0" err="1"/>
              <a:t>guranja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bez buke. </a:t>
            </a:r>
          </a:p>
          <a:p>
            <a:pPr lvl="0"/>
            <a:r>
              <a:rPr lang="en-US" dirty="0"/>
              <a:t>Da bi </a:t>
            </a:r>
            <a:r>
              <a:rPr lang="en-US" dirty="0" err="1"/>
              <a:t>učenici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vaspitaniji</a:t>
            </a:r>
            <a:r>
              <a:rPr lang="en-US" dirty="0"/>
              <a:t> </a:t>
            </a:r>
            <a:r>
              <a:rPr lang="en-US" dirty="0" err="1"/>
              <a:t>potrebno</a:t>
            </a:r>
            <a:r>
              <a:rPr lang="en-US" dirty="0"/>
              <a:t> je  </a:t>
            </a:r>
            <a:r>
              <a:rPr lang="en-US" dirty="0" err="1"/>
              <a:t>ukazivati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primjere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 </a:t>
            </a:r>
            <a:r>
              <a:rPr lang="en-US" dirty="0" err="1"/>
              <a:t>prave</a:t>
            </a:r>
            <a:r>
              <a:rPr lang="en-US" dirty="0"/>
              <a:t>  </a:t>
            </a:r>
            <a:r>
              <a:rPr lang="en-US" dirty="0" err="1"/>
              <a:t>uzore</a:t>
            </a:r>
            <a:r>
              <a:rPr lang="en-US" dirty="0"/>
              <a:t>. 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govoriti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dobri</a:t>
            </a:r>
            <a:r>
              <a:rPr lang="en-US" dirty="0"/>
              <a:t> </a:t>
            </a:r>
            <a:r>
              <a:rPr lang="en-US" dirty="0" err="1"/>
              <a:t>primjeri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, 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vrline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7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Predlog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62545"/>
            <a:ext cx="10058400" cy="49460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školskom</a:t>
            </a:r>
            <a:r>
              <a:rPr lang="en-US" dirty="0"/>
              <a:t> </a:t>
            </a:r>
            <a:r>
              <a:rPr lang="en-US" dirty="0" err="1"/>
              <a:t>zidu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napisan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pojmova</a:t>
            </a:r>
            <a:r>
              <a:rPr lang="en-US" dirty="0" smtClean="0"/>
              <a:t>:</a:t>
            </a:r>
          </a:p>
          <a:p>
            <a:pPr lvl="0"/>
            <a:r>
              <a:rPr lang="en-US" dirty="0" smtClean="0"/>
              <a:t> </a:t>
            </a:r>
            <a:r>
              <a:rPr lang="en-US" b="1" dirty="0" err="1"/>
              <a:t>škola</a:t>
            </a:r>
            <a:r>
              <a:rPr lang="en-US" b="1" dirty="0"/>
              <a:t> </a:t>
            </a:r>
            <a:r>
              <a:rPr lang="en-US" b="1" dirty="0" err="1"/>
              <a:t>po</a:t>
            </a:r>
            <a:r>
              <a:rPr lang="en-US" b="1" dirty="0"/>
              <a:t> </a:t>
            </a:r>
            <a:r>
              <a:rPr lang="en-US" b="1" dirty="0" err="1"/>
              <a:t>mjeri</a:t>
            </a:r>
            <a:r>
              <a:rPr lang="en-US" b="1" dirty="0"/>
              <a:t> </a:t>
            </a:r>
            <a:r>
              <a:rPr lang="en-US" b="1" dirty="0" err="1" smtClean="0"/>
              <a:t>djeteta</a:t>
            </a:r>
            <a:endParaRPr lang="en-US" b="1" dirty="0"/>
          </a:p>
          <a:p>
            <a:pPr lvl="0"/>
            <a:r>
              <a:rPr lang="en-US" b="1" dirty="0" smtClean="0"/>
              <a:t> </a:t>
            </a:r>
            <a:r>
              <a:rPr lang="en-US" b="1" dirty="0" err="1"/>
              <a:t>demokratska</a:t>
            </a:r>
            <a:r>
              <a:rPr lang="en-US" b="1" dirty="0"/>
              <a:t> </a:t>
            </a:r>
            <a:r>
              <a:rPr lang="en-US" b="1" dirty="0" err="1" smtClean="0"/>
              <a:t>škola</a:t>
            </a:r>
            <a:endParaRPr lang="en-US" b="1" dirty="0"/>
          </a:p>
          <a:p>
            <a:pPr lvl="0"/>
            <a:r>
              <a:rPr lang="en-US" dirty="0" smtClean="0"/>
              <a:t> </a:t>
            </a:r>
            <a:r>
              <a:rPr lang="en-US" dirty="0" err="1" smtClean="0"/>
              <a:t>saradnja</a:t>
            </a:r>
            <a:endParaRPr lang="en-US" dirty="0" smtClean="0"/>
          </a:p>
          <a:p>
            <a:pPr lvl="0"/>
            <a:r>
              <a:rPr lang="en-US" b="1" dirty="0" err="1"/>
              <a:t>t</a:t>
            </a:r>
            <a:r>
              <a:rPr lang="en-US" b="1" dirty="0" err="1" smtClean="0"/>
              <a:t>olerancija</a:t>
            </a:r>
            <a:endParaRPr lang="en-US" b="1" dirty="0" smtClean="0"/>
          </a:p>
          <a:p>
            <a:pPr lvl="0"/>
            <a:r>
              <a:rPr lang="en-US" b="1" dirty="0" err="1"/>
              <a:t>o</a:t>
            </a:r>
            <a:r>
              <a:rPr lang="en-US" b="1" dirty="0" err="1" smtClean="0"/>
              <a:t>ptimizam</a:t>
            </a:r>
            <a:endParaRPr lang="en-US" b="1" dirty="0" smtClean="0"/>
          </a:p>
          <a:p>
            <a:pPr lvl="0"/>
            <a:r>
              <a:rPr lang="en-US" b="1" dirty="0" err="1"/>
              <a:t>p</a:t>
            </a:r>
            <a:r>
              <a:rPr lang="en-US" b="1" dirty="0" err="1" smtClean="0"/>
              <a:t>oštenje</a:t>
            </a:r>
            <a:endParaRPr lang="en-US" dirty="0"/>
          </a:p>
          <a:p>
            <a:pPr lvl="0"/>
            <a:r>
              <a:rPr lang="en-US" b="1" dirty="0" err="1"/>
              <a:t>z</a:t>
            </a:r>
            <a:r>
              <a:rPr lang="en-US" b="1" dirty="0" err="1" smtClean="0"/>
              <a:t>ahvalnos</a:t>
            </a:r>
            <a:r>
              <a:rPr lang="en-US" dirty="0" err="1" smtClean="0"/>
              <a:t>t</a:t>
            </a:r>
            <a:endParaRPr lang="en-US" dirty="0"/>
          </a:p>
          <a:p>
            <a:pPr lvl="0"/>
            <a:r>
              <a:rPr lang="en-US" dirty="0" smtClean="0"/>
              <a:t> </a:t>
            </a:r>
            <a:r>
              <a:rPr lang="en-US" b="1" dirty="0" err="1" smtClean="0"/>
              <a:t>kreativnost</a:t>
            </a:r>
            <a:endParaRPr lang="en-US" b="1" dirty="0"/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samokontrola</a:t>
            </a:r>
            <a:endParaRPr lang="en-US" b="1" dirty="0"/>
          </a:p>
          <a:p>
            <a:pPr lvl="0"/>
            <a:r>
              <a:rPr lang="en-US" dirty="0" smtClean="0"/>
              <a:t> </a:t>
            </a:r>
            <a:r>
              <a:rPr lang="en-US" b="1" dirty="0" err="1" smtClean="0"/>
              <a:t>empatija</a:t>
            </a:r>
            <a:endParaRPr lang="en-US" b="1" dirty="0"/>
          </a:p>
          <a:p>
            <a:pPr lvl="0"/>
            <a:r>
              <a:rPr lang="en-US" b="1" dirty="0" smtClean="0"/>
              <a:t> </a:t>
            </a:r>
            <a:r>
              <a:rPr lang="en-US" b="1" dirty="0" err="1"/>
              <a:t>istrajnost</a:t>
            </a:r>
            <a:r>
              <a:rPr lang="en-US" b="1" dirty="0"/>
              <a:t> </a:t>
            </a:r>
            <a:endParaRPr lang="en-US" b="1" dirty="0"/>
          </a:p>
          <a:p>
            <a:pPr lvl="0"/>
            <a:r>
              <a:rPr lang="en-US" b="1" dirty="0" err="1" smtClean="0"/>
              <a:t>istraživačka</a:t>
            </a:r>
            <a:r>
              <a:rPr lang="en-US" b="1" dirty="0" smtClean="0"/>
              <a:t> </a:t>
            </a:r>
            <a:r>
              <a:rPr lang="en-US" b="1" dirty="0" err="1"/>
              <a:t>sposobnost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2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Predlog</a:t>
            </a:r>
            <a:r>
              <a:rPr lang="en-US" dirty="0" smtClean="0"/>
              <a:t>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Da u </a:t>
            </a:r>
            <a:r>
              <a:rPr lang="en-US" dirty="0" err="1"/>
              <a:t>svakom</a:t>
            </a:r>
            <a:r>
              <a:rPr lang="en-US" dirty="0"/>
              <a:t> </a:t>
            </a:r>
            <a:r>
              <a:rPr lang="en-US" dirty="0" err="1"/>
              <a:t>odjeljenju</a:t>
            </a:r>
            <a:r>
              <a:rPr lang="en-US" dirty="0"/>
              <a:t>, 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sedmice</a:t>
            </a:r>
            <a:r>
              <a:rPr lang="en-US" dirty="0"/>
              <a:t>, 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učenik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zadužen</a:t>
            </a:r>
            <a:r>
              <a:rPr lang="en-US" dirty="0"/>
              <a:t> da </a:t>
            </a:r>
            <a:r>
              <a:rPr lang="en-US" dirty="0" err="1"/>
              <a:t>đacima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odsutni</a:t>
            </a:r>
            <a:r>
              <a:rPr lang="en-US" dirty="0"/>
              <a:t> </a:t>
            </a:r>
            <a:r>
              <a:rPr lang="en-US" dirty="0" err="1"/>
              <a:t>objasni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se </a:t>
            </a:r>
            <a:r>
              <a:rPr lang="en-US" dirty="0" err="1"/>
              <a:t>radilo</a:t>
            </a:r>
            <a:r>
              <a:rPr lang="en-US" dirty="0"/>
              <a:t> u </a:t>
            </a:r>
            <a:r>
              <a:rPr lang="en-US" dirty="0" err="1"/>
              <a:t>školi</a:t>
            </a:r>
            <a:r>
              <a:rPr lang="en-US" dirty="0"/>
              <a:t>,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nastavnici</a:t>
            </a:r>
            <a:r>
              <a:rPr lang="en-US" dirty="0"/>
              <a:t> </a:t>
            </a:r>
            <a:r>
              <a:rPr lang="en-US" dirty="0" err="1"/>
              <a:t>predavali</a:t>
            </a:r>
            <a:r>
              <a:rPr lang="en-US" dirty="0"/>
              <a:t>,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pitali</a:t>
            </a:r>
            <a:r>
              <a:rPr lang="en-US" dirty="0"/>
              <a:t> I </a:t>
            </a:r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domaći</a:t>
            </a:r>
            <a:r>
              <a:rPr lang="en-US" dirty="0"/>
              <a:t> rad.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2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Predlog</a:t>
            </a:r>
            <a:r>
              <a:rPr lang="en-US" dirty="0" smtClean="0"/>
              <a:t>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 se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sedmice</a:t>
            </a:r>
            <a:r>
              <a:rPr lang="en-US" dirty="0"/>
              <a:t> </a:t>
            </a:r>
            <a:r>
              <a:rPr lang="en-US" dirty="0" err="1"/>
              <a:t>odrede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nastavnicima</a:t>
            </a:r>
            <a:r>
              <a:rPr lang="en-US" dirty="0"/>
              <a:t> </a:t>
            </a:r>
            <a:r>
              <a:rPr lang="en-US" dirty="0" err="1"/>
              <a:t>zaliti</a:t>
            </a:r>
            <a:r>
              <a:rPr lang="en-US" dirty="0"/>
              <a:t> </a:t>
            </a:r>
            <a:r>
              <a:rPr lang="en-US" dirty="0" err="1"/>
              <a:t>cvijeće</a:t>
            </a:r>
            <a:r>
              <a:rPr lang="en-US" dirty="0"/>
              <a:t> u </a:t>
            </a:r>
            <a:r>
              <a:rPr lang="en-US" dirty="0" err="1"/>
              <a:t>hodnku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2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Predlog</a:t>
            </a:r>
            <a:r>
              <a:rPr lang="en-US" dirty="0" smtClean="0"/>
              <a:t>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Da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mjeseca</a:t>
            </a:r>
            <a:r>
              <a:rPr lang="en-US" dirty="0"/>
              <a:t> </a:t>
            </a:r>
            <a:r>
              <a:rPr lang="en-US" dirty="0" err="1"/>
              <a:t>učenici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jedni</a:t>
            </a:r>
            <a:r>
              <a:rPr lang="en-US" dirty="0"/>
              <a:t> </a:t>
            </a:r>
            <a:r>
              <a:rPr lang="en-US" dirty="0" err="1"/>
              <a:t>dugima</a:t>
            </a:r>
            <a:r>
              <a:rPr lang="en-US" dirty="0"/>
              <a:t> </a:t>
            </a:r>
            <a:r>
              <a:rPr lang="en-US" dirty="0" err="1"/>
              <a:t>objašnjavati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telefone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aparate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82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Predlog</a:t>
            </a:r>
            <a:r>
              <a:rPr lang="en-US" dirty="0" smtClean="0"/>
              <a:t> 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Da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mjeseca</a:t>
            </a:r>
            <a:r>
              <a:rPr lang="en-US" dirty="0"/>
              <a:t>  </a:t>
            </a:r>
            <a:r>
              <a:rPr lang="en-US" dirty="0" err="1"/>
              <a:t>posade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biljku</a:t>
            </a:r>
            <a:r>
              <a:rPr lang="en-US" dirty="0"/>
              <a:t> u </a:t>
            </a:r>
            <a:r>
              <a:rPr lang="en-US" dirty="0" err="1"/>
              <a:t>školskom</a:t>
            </a:r>
            <a:r>
              <a:rPr lang="en-US" dirty="0"/>
              <a:t> </a:t>
            </a:r>
            <a:r>
              <a:rPr lang="en-US" dirty="0" err="1"/>
              <a:t>dvorištu</a:t>
            </a:r>
            <a:r>
              <a:rPr lang="en-US" dirty="0"/>
              <a:t>. </a:t>
            </a:r>
            <a:r>
              <a:rPr lang="en-US" dirty="0" err="1"/>
              <a:t>Najbolje</a:t>
            </a:r>
            <a:r>
              <a:rPr lang="en-US" dirty="0"/>
              <a:t> je da to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sitnija</a:t>
            </a:r>
            <a:r>
              <a:rPr lang="en-US" dirty="0"/>
              <a:t> </a:t>
            </a:r>
            <a:r>
              <a:rPr lang="en-US" dirty="0" err="1"/>
              <a:t>biljka.Dok</a:t>
            </a:r>
            <a:r>
              <a:rPr lang="en-US" dirty="0"/>
              <a:t> to </a:t>
            </a:r>
            <a:r>
              <a:rPr lang="en-US" dirty="0" err="1"/>
              <a:t>rade</a:t>
            </a:r>
            <a:r>
              <a:rPr lang="en-US" dirty="0"/>
              <a:t>,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jednu</a:t>
            </a:r>
            <a:r>
              <a:rPr lang="en-US" dirty="0"/>
              <a:t> od </a:t>
            </a:r>
            <a:r>
              <a:rPr lang="en-US" dirty="0" err="1"/>
              <a:t>lekcija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 </a:t>
            </a:r>
            <a:r>
              <a:rPr lang="en-US" dirty="0" err="1"/>
              <a:t>biologije</a:t>
            </a:r>
            <a:r>
              <a:rPr lang="en-US" dirty="0"/>
              <a:t> 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46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DEMOKRATSKA ŠKOLA</a:t>
            </a:r>
            <a:r>
              <a:rPr lang="en-US" sz="4000" dirty="0" smtClean="0"/>
              <a:t>, INKLUZIJA, </a:t>
            </a:r>
            <a:r>
              <a:rPr lang="en-US" sz="4000" dirty="0"/>
              <a:t>MISIJA, VIZIJA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63961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pojmovi</a:t>
            </a:r>
            <a:r>
              <a:rPr lang="en-US" dirty="0"/>
              <a:t> 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djeci</a:t>
            </a:r>
            <a:r>
              <a:rPr lang="en-US" dirty="0"/>
              <a:t> </a:t>
            </a:r>
            <a:r>
              <a:rPr lang="en-US" dirty="0" err="1"/>
              <a:t>zvuče</a:t>
            </a:r>
            <a:r>
              <a:rPr lang="en-US" dirty="0"/>
              <a:t> </a:t>
            </a:r>
            <a:r>
              <a:rPr lang="en-US" dirty="0" err="1"/>
              <a:t>nerazumljivo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komplikovano</a:t>
            </a:r>
            <a:r>
              <a:rPr lang="en-US" dirty="0"/>
              <a:t>. </a:t>
            </a:r>
            <a:r>
              <a:rPr lang="en-US" dirty="0" err="1"/>
              <a:t>Mislim</a:t>
            </a:r>
            <a:r>
              <a:rPr lang="en-US" dirty="0"/>
              <a:t> da TREBA </a:t>
            </a:r>
            <a:r>
              <a:rPr lang="en-US" dirty="0" err="1"/>
              <a:t>učenike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upoznati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 smtClean="0"/>
              <a:t>pojmovima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objasniti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đacima</a:t>
            </a:r>
            <a:r>
              <a:rPr lang="en-US" dirty="0"/>
              <a:t>.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prihvatiti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demokratsku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razvijati</a:t>
            </a:r>
            <a:r>
              <a:rPr lang="en-US" dirty="0"/>
              <a:t> </a:t>
            </a:r>
            <a:r>
              <a:rPr lang="en-US" dirty="0" err="1"/>
              <a:t>inkluzivno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.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objasniti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 smtClean="0"/>
              <a:t>                               </a:t>
            </a:r>
            <a:endParaRPr lang="en-US" dirty="0"/>
          </a:p>
          <a:p>
            <a:pPr lvl="0"/>
            <a:r>
              <a:rPr lang="en-US" dirty="0" err="1"/>
              <a:t>šta</a:t>
            </a:r>
            <a:r>
              <a:rPr lang="en-US" dirty="0"/>
              <a:t> je  </a:t>
            </a:r>
            <a:r>
              <a:rPr lang="en-US" dirty="0" err="1"/>
              <a:t>demokratska</a:t>
            </a:r>
            <a:r>
              <a:rPr lang="en-US" dirty="0"/>
              <a:t> </a:t>
            </a:r>
            <a:r>
              <a:rPr lang="en-US" dirty="0" err="1"/>
              <a:t>škola</a:t>
            </a:r>
            <a:endParaRPr lang="en-US" dirty="0"/>
          </a:p>
          <a:p>
            <a:pPr lvl="0"/>
            <a:r>
              <a:rPr lang="en-US" dirty="0" err="1"/>
              <a:t>šta</a:t>
            </a:r>
            <a:r>
              <a:rPr lang="en-US" dirty="0"/>
              <a:t> je   </a:t>
            </a:r>
            <a:r>
              <a:rPr lang="en-US" dirty="0" err="1"/>
              <a:t>socijalna</a:t>
            </a:r>
            <a:r>
              <a:rPr lang="en-US" dirty="0"/>
              <a:t> </a:t>
            </a:r>
            <a:r>
              <a:rPr lang="en-US" dirty="0" err="1"/>
              <a:t>inkluzija</a:t>
            </a:r>
            <a:r>
              <a:rPr lang="en-US" dirty="0"/>
              <a:t>, </a:t>
            </a:r>
          </a:p>
          <a:p>
            <a:pPr lvl="0"/>
            <a:r>
              <a:rPr lang="en-US" dirty="0" err="1"/>
              <a:t>sta</a:t>
            </a:r>
            <a:r>
              <a:rPr lang="en-US" dirty="0"/>
              <a:t> je  </a:t>
            </a:r>
            <a:r>
              <a:rPr lang="en-US" dirty="0" err="1"/>
              <a:t>diskriminacija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koje</a:t>
            </a:r>
            <a:r>
              <a:rPr lang="en-US" dirty="0"/>
              <a:t>  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, </a:t>
            </a:r>
          </a:p>
          <a:p>
            <a:pPr lvl="0"/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isključenost</a:t>
            </a:r>
            <a:r>
              <a:rPr lang="en-US" dirty="0"/>
              <a:t>  u </a:t>
            </a:r>
            <a:r>
              <a:rPr lang="en-US" dirty="0" err="1"/>
              <a:t>školama</a:t>
            </a:r>
            <a:r>
              <a:rPr lang="en-US" dirty="0"/>
              <a:t>.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đaci</a:t>
            </a:r>
            <a:r>
              <a:rPr lang="en-US" dirty="0"/>
              <a:t>  </a:t>
            </a:r>
            <a:r>
              <a:rPr lang="en-US" dirty="0" err="1"/>
              <a:t>pomisliti</a:t>
            </a:r>
            <a:r>
              <a:rPr lang="en-US" dirty="0"/>
              <a:t> da je to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učenika</a:t>
            </a:r>
            <a:r>
              <a:rPr lang="en-US" dirty="0"/>
              <a:t> </a:t>
            </a:r>
            <a:r>
              <a:rPr lang="en-US" dirty="0" err="1"/>
              <a:t>istjeraju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škole</a:t>
            </a:r>
            <a:r>
              <a:rPr lang="en-US" dirty="0"/>
              <a:t>  da </a:t>
            </a:r>
            <a:r>
              <a:rPr lang="en-US" dirty="0" err="1"/>
              <a:t>više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da ide u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školu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Kakve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različitosti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Zašto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bogatstvo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interkulturalno</a:t>
            </a:r>
            <a:r>
              <a:rPr lang="en-US" dirty="0"/>
              <a:t> </a:t>
            </a:r>
            <a:r>
              <a:rPr lang="en-US" dirty="0" err="1"/>
              <a:t>učenje</a:t>
            </a:r>
            <a:r>
              <a:rPr lang="en-US" dirty="0"/>
              <a:t>,</a:t>
            </a:r>
          </a:p>
          <a:p>
            <a:pPr lvl="0"/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</a:t>
            </a:r>
            <a:r>
              <a:rPr lang="en-US" dirty="0" err="1"/>
              <a:t>kvalitetno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da li to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postojeće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kvalitetno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53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29</TotalTime>
  <Words>783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Rockwell</vt:lpstr>
      <vt:lpstr>Rockwell Condensed</vt:lpstr>
      <vt:lpstr>Times New Roman</vt:lpstr>
      <vt:lpstr>Wingdings</vt:lpstr>
      <vt:lpstr>Wood Type</vt:lpstr>
      <vt:lpstr>Demokratska škola</vt:lpstr>
      <vt:lpstr>razvoj socijalnih i emocionalnih vještina učenika i učenica</vt:lpstr>
      <vt:lpstr>Lijepo ponašanje</vt:lpstr>
      <vt:lpstr>Predlog 1.</vt:lpstr>
      <vt:lpstr>Predlog 2.</vt:lpstr>
      <vt:lpstr>Predlog 3.</vt:lpstr>
      <vt:lpstr>Predlog 4.</vt:lpstr>
      <vt:lpstr>Predlog 5.</vt:lpstr>
      <vt:lpstr>DEMOKRATSKA ŠKOLA, INKLUZIJA, MISIJA, VIZIJA</vt:lpstr>
      <vt:lpstr>Da li je naša škola inkluzivna?</vt:lpstr>
      <vt:lpstr>ŠTA SAM SAZNAO O DEMOKRATSKIM ŠKOLAMA I INKLUZIJI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Demokratska škola</dc:title>
  <dc:creator>owner</dc:creator>
  <cp:lastModifiedBy>owner</cp:lastModifiedBy>
  <cp:revision>4</cp:revision>
  <dcterms:created xsi:type="dcterms:W3CDTF">2021-04-15T19:10:34Z</dcterms:created>
  <dcterms:modified xsi:type="dcterms:W3CDTF">2021-04-15T19:40:13Z</dcterms:modified>
</cp:coreProperties>
</file>