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handoutMasterIdLst>
    <p:handoutMasterId r:id="rId13"/>
  </p:handoutMasterIdLst>
  <p:sldIdLst>
    <p:sldId id="257" r:id="rId4"/>
    <p:sldId id="258" r:id="rId5"/>
    <p:sldId id="259" r:id="rId6"/>
    <p:sldId id="260" r:id="rId7"/>
    <p:sldId id="261" r:id="rId8"/>
    <p:sldId id="265" r:id="rId9"/>
    <p:sldId id="263" r:id="rId10"/>
    <p:sldId id="264" r:id="rId11"/>
    <p:sldId id="266" r:id="rId12"/>
  </p:sldIdLst>
  <p:sldSz cx="9144000" cy="5715000" type="screen16x10"/>
  <p:notesSz cx="9283700" cy="6985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80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8BA7"/>
    <a:srgbClr val="FFF2EF"/>
    <a:srgbClr val="9DB0C2"/>
    <a:srgbClr val="9FDFE6"/>
    <a:srgbClr val="ECB1B1"/>
    <a:srgbClr val="EEEEEE"/>
    <a:srgbClr val="FFFFFF"/>
    <a:srgbClr val="0097A7"/>
    <a:srgbClr val="DE554A"/>
    <a:srgbClr val="FF86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inimized">
    <p:restoredLeft sz="0" autoAdjust="0"/>
    <p:restoredTop sz="0" autoAdjust="0"/>
  </p:normalViewPr>
  <p:slideViewPr>
    <p:cSldViewPr>
      <p:cViewPr>
        <p:scale>
          <a:sx n="98" d="100"/>
          <a:sy n="98" d="100"/>
        </p:scale>
        <p:origin x="-1074" y="1032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022937" cy="350463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58615" y="1"/>
            <a:ext cx="4022937" cy="350463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A26AC1BE-E8A5-43B1-AEFA-DE0C13135EFC}" type="datetimeFigureOut">
              <a:rPr lang="en-US" smtClean="0"/>
              <a:t>4/19/2017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34538"/>
            <a:ext cx="4022937" cy="350462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58615" y="6634538"/>
            <a:ext cx="4022937" cy="350462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8A0EE887-D1D5-473E-A078-3254B0832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162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C56F9-2D2C-4BE0-B8F7-0D876B1FDE5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8BCD2-1CE5-4FF2-8806-AD48EE3D44F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918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C56F9-2D2C-4BE0-B8F7-0D876B1FDE5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8BCD2-1CE5-4FF2-8806-AD48EE3D44F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861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C56F9-2D2C-4BE0-B8F7-0D876B1FDE5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8BCD2-1CE5-4FF2-8806-AD48EE3D44F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8322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DBAB2-7DF3-4E0B-9449-B650AE90E69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C1C83-31F9-472F-96C7-4F3EF41AE7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587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A847B-8623-4D6A-8A83-D8874E47E37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C1C83-31F9-472F-96C7-4F3EF41AE7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5707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9121A-2E0A-48E2-9759-A45CF6F2BE6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C1C83-31F9-472F-96C7-4F3EF41AE7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2970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4F936-7ADC-498C-BA68-4E678161FF3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C1C83-31F9-472F-96C7-4F3EF41AE7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9052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8AAE1-A966-4C5C-BDB5-C2DA4091ECC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C1C83-31F9-472F-96C7-4F3EF41AE7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2807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103EB-9E07-472F-980B-D819832E0BF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C1C83-31F9-472F-96C7-4F3EF41AE7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5074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33A75-35F4-4DBD-B5DB-EDAA5E00E27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C1C83-31F9-472F-96C7-4F3EF41AE7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1339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84A35-1EC3-4246-B03D-6060923B79E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C1C83-31F9-472F-96C7-4F3EF41AE7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654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C56F9-2D2C-4BE0-B8F7-0D876B1FDE5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8BCD2-1CE5-4FF2-8806-AD48EE3D44F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161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5EC8-FB8D-433B-AC01-5BAB5B37EE6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C1C83-31F9-472F-96C7-4F3EF41AE7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3661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A5CB3-D3A6-4F68-B5E4-E016980D763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C1C83-31F9-472F-96C7-4F3EF41AE7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962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CB193-5306-41D9-AA9F-17D1CB4C097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C1C83-31F9-472F-96C7-4F3EF41AE7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6176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129D8-60CA-47E7-BF0E-2246ABBBEA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21B3B-55D6-468F-A9B8-6E5552BEEE2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2098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129D8-60CA-47E7-BF0E-2246ABBBEA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21B3B-55D6-468F-A9B8-6E5552BEEE2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8266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129D8-60CA-47E7-BF0E-2246ABBBEA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21B3B-55D6-468F-A9B8-6E5552BEEE2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1893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129D8-60CA-47E7-BF0E-2246ABBBEA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21B3B-55D6-468F-A9B8-6E5552BEEE2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8848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129D8-60CA-47E7-BF0E-2246ABBBEA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21B3B-55D6-468F-A9B8-6E5552BEEE2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7020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129D8-60CA-47E7-BF0E-2246ABBBEA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21B3B-55D6-468F-A9B8-6E5552BEEE2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0533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129D8-60CA-47E7-BF0E-2246ABBBEA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21B3B-55D6-468F-A9B8-6E5552BEEE2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822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C56F9-2D2C-4BE0-B8F7-0D876B1FDE5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8BCD2-1CE5-4FF2-8806-AD48EE3D44F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7872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129D8-60CA-47E7-BF0E-2246ABBBEA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21B3B-55D6-468F-A9B8-6E5552BEEE2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5708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129D8-60CA-47E7-BF0E-2246ABBBEA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21B3B-55D6-468F-A9B8-6E5552BEEE2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4923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129D8-60CA-47E7-BF0E-2246ABBBEA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21B3B-55D6-468F-A9B8-6E5552BEEE2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6041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5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5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129D8-60CA-47E7-BF0E-2246ABBBEA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21B3B-55D6-468F-A9B8-6E5552BEEE2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329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C56F9-2D2C-4BE0-B8F7-0D876B1FDE5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8BCD2-1CE5-4FF2-8806-AD48EE3D44F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731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279261"/>
            <a:ext cx="4041775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C56F9-2D2C-4BE0-B8F7-0D876B1FDE5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8BCD2-1CE5-4FF2-8806-AD48EE3D44F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9341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C56F9-2D2C-4BE0-B8F7-0D876B1FDE5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8BCD2-1CE5-4FF2-8806-AD48EE3D44F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788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C56F9-2D2C-4BE0-B8F7-0D876B1FDE5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8BCD2-1CE5-4FF2-8806-AD48EE3D44F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808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27541"/>
            <a:ext cx="3008313" cy="96837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195918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C56F9-2D2C-4BE0-B8F7-0D876B1FDE5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8BCD2-1CE5-4FF2-8806-AD48EE3D44F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515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C56F9-2D2C-4BE0-B8F7-0D876B1FDE5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8BCD2-1CE5-4FF2-8806-AD48EE3D44F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22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6C56F9-2D2C-4BE0-B8F7-0D876B1FDE5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78BCD2-1CE5-4FF2-8806-AD48EE3D44F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046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0A51F0-C40A-43D8-B92B-A2E100168F7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DC1C83-31F9-472F-96C7-4F3EF41AE7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404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3129D8-60CA-47E7-BF0E-2246ABBBEA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F21B3B-55D6-468F-A9B8-6E5552BEEE2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447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8.xml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8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06501">
            <a:off x="-480616" y="1829789"/>
            <a:ext cx="4154767" cy="1993498"/>
          </a:xfrm>
          <a:prstGeom prst="rect">
            <a:avLst/>
          </a:prstGeom>
          <a:scene3d>
            <a:camera prst="perspectiveHeroicExtremeLeftFacing"/>
            <a:lightRig rig="threePt" dir="t"/>
          </a:scene3d>
        </p:spPr>
      </p:pic>
      <p:sp>
        <p:nvSpPr>
          <p:cNvPr id="10" name="TextBox 9"/>
          <p:cNvSpPr txBox="1"/>
          <p:nvPr/>
        </p:nvSpPr>
        <p:spPr>
          <a:xfrm rot="21321877">
            <a:off x="807013" y="2003168"/>
            <a:ext cx="213360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HeroicExtremeLeftFacing"/>
              <a:lightRig rig="threePt" dir="t"/>
            </a:scene3d>
          </a:bodyPr>
          <a:lstStyle/>
          <a:p>
            <a:r>
              <a:rPr lang="en-US" sz="7200" b="1" dirty="0">
                <a:solidFill>
                  <a:srgbClr val="26BBC1"/>
                </a:solidFill>
                <a:latin typeface="Berlin Sans FB Demi" panose="020E0802020502020306" pitchFamily="34" charset="0"/>
                <a:cs typeface="Aharoni" panose="02010803020104030203" pitchFamily="2" charset="-79"/>
              </a:rPr>
              <a:t>NET</a:t>
            </a:r>
            <a:endParaRPr lang="en-US" sz="7200" b="1" dirty="0">
              <a:latin typeface="Berlin Sans FB Demi" panose="020E0802020502020306" pitchFamily="34" charset="0"/>
              <a:cs typeface="Aharoni" panose="02010803020104030203" pitchFamily="2" charset="-79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7200" y="3003255"/>
            <a:ext cx="2483731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HeroicExtremeLeftFacing"/>
              <a:lightRig rig="threePt" dir="t"/>
            </a:scene3d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Berlin Sans FB Demi" panose="020E0802020502020306" pitchFamily="34" charset="0"/>
                <a:cs typeface="Aharoni" panose="02010803020104030203" pitchFamily="2" charset="-79"/>
              </a:rPr>
              <a:t>PRIJATELJI</a:t>
            </a:r>
            <a:endParaRPr lang="en-US" sz="3600" dirty="0">
              <a:solidFill>
                <a:schemeClr val="bg1"/>
              </a:solidFill>
              <a:latin typeface="Berlin Sans FB Demi" panose="020E0802020502020306" pitchFamily="34" charset="0"/>
              <a:cs typeface="Aharoni" panose="02010803020104030203" pitchFamily="2" charset="-79"/>
            </a:endParaRPr>
          </a:p>
        </p:txBody>
      </p:sp>
      <p:grpSp>
        <p:nvGrpSpPr>
          <p:cNvPr id="12" name="Group 11"/>
          <p:cNvGrpSpPr/>
          <p:nvPr/>
        </p:nvGrpSpPr>
        <p:grpSpPr>
          <a:xfrm flipH="1">
            <a:off x="228600" y="3566282"/>
            <a:ext cx="1728193" cy="2335282"/>
            <a:chOff x="3108786" y="2952298"/>
            <a:chExt cx="1218545" cy="1921947"/>
          </a:xfrm>
        </p:grpSpPr>
        <p:pic>
          <p:nvPicPr>
            <p:cNvPr id="13" name="Picture 12" descr="C:\Users\User1\Desktop\We Protect\POP!\djeca.jpg"/>
            <p:cNvPicPr/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519" b="48796" l="4010" r="1755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25" t="2667" r="83375" b="50445"/>
            <a:stretch/>
          </p:blipFill>
          <p:spPr bwMode="auto">
            <a:xfrm>
              <a:off x="3347864" y="2952298"/>
              <a:ext cx="526415" cy="1111250"/>
            </a:xfrm>
            <a:prstGeom prst="rect">
              <a:avLst/>
            </a:prstGeom>
            <a:noFill/>
            <a:extLst/>
          </p:spPr>
        </p:pic>
        <p:pic>
          <p:nvPicPr>
            <p:cNvPr id="14" name="Picture 13" descr="C:\Users\User1\Desktop\We Protect\POP!\djeca.jpg"/>
            <p:cNvPicPr/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2870" b="98056" l="17188" r="30729">
                          <a14:foregroundMark x1="22135" y1="61111" x2="25625" y2="606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25" t="52222" r="69375" b="890"/>
            <a:stretch/>
          </p:blipFill>
          <p:spPr bwMode="auto">
            <a:xfrm>
              <a:off x="3108786" y="3558723"/>
              <a:ext cx="478155" cy="1009650"/>
            </a:xfrm>
            <a:prstGeom prst="rect">
              <a:avLst/>
            </a:prstGeom>
            <a:noFill/>
            <a:extLst/>
          </p:spPr>
        </p:pic>
        <p:pic>
          <p:nvPicPr>
            <p:cNvPr id="15" name="Picture 14"/>
            <p:cNvPicPr/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820219" y="3435846"/>
              <a:ext cx="507112" cy="936501"/>
            </a:xfrm>
            <a:prstGeom prst="rect">
              <a:avLst/>
            </a:prstGeom>
            <a:noFill/>
          </p:spPr>
        </p:pic>
        <p:pic>
          <p:nvPicPr>
            <p:cNvPr id="16" name="Picture 15" descr="C:\Users\User1\Desktop\We Protect\POP!\djeca.jpg"/>
            <p:cNvPicPr/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4167" b="49537" l="16875" r="3046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50" t="3555" r="69625" b="46445"/>
            <a:stretch/>
          </p:blipFill>
          <p:spPr bwMode="auto">
            <a:xfrm>
              <a:off x="3460365" y="3651870"/>
              <a:ext cx="613410" cy="1222375"/>
            </a:xfrm>
            <a:prstGeom prst="rect">
              <a:avLst/>
            </a:prstGeom>
            <a:noFill/>
            <a:extLst/>
          </p:spPr>
        </p:pic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14300"/>
            <a:ext cx="1600200" cy="541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3929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838200" cy="5715000"/>
          </a:xfrm>
          <a:prstGeom prst="rect">
            <a:avLst/>
          </a:prstGeom>
          <a:solidFill>
            <a:srgbClr val="F2EDE4"/>
          </a:solidFill>
          <a:ln>
            <a:solidFill>
              <a:srgbClr val="F2ED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03787" y="0"/>
            <a:ext cx="838200" cy="5715000"/>
          </a:xfrm>
          <a:prstGeom prst="rect">
            <a:avLst/>
          </a:prstGeom>
          <a:solidFill>
            <a:srgbClr val="F7F6F2"/>
          </a:solidFill>
          <a:ln>
            <a:solidFill>
              <a:srgbClr val="F7F6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651819" y="0"/>
            <a:ext cx="838200" cy="5715000"/>
          </a:xfrm>
          <a:prstGeom prst="rect">
            <a:avLst/>
          </a:prstGeom>
          <a:solidFill>
            <a:srgbClr val="F2EDE4"/>
          </a:solidFill>
          <a:ln>
            <a:solidFill>
              <a:srgbClr val="F2ED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499851" y="0"/>
            <a:ext cx="838200" cy="5715000"/>
          </a:xfrm>
          <a:prstGeom prst="rect">
            <a:avLst/>
          </a:prstGeom>
          <a:solidFill>
            <a:srgbClr val="F7F6F2"/>
          </a:solidFill>
          <a:ln>
            <a:solidFill>
              <a:srgbClr val="F7F6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347883" y="0"/>
            <a:ext cx="838200" cy="5715000"/>
          </a:xfrm>
          <a:prstGeom prst="rect">
            <a:avLst/>
          </a:prstGeom>
          <a:solidFill>
            <a:srgbClr val="F2EDE4"/>
          </a:solidFill>
          <a:ln>
            <a:solidFill>
              <a:srgbClr val="F2ED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181168" y="0"/>
            <a:ext cx="838200" cy="5715000"/>
          </a:xfrm>
          <a:prstGeom prst="rect">
            <a:avLst/>
          </a:prstGeom>
          <a:solidFill>
            <a:srgbClr val="F7F6F2"/>
          </a:solidFill>
          <a:ln>
            <a:solidFill>
              <a:srgbClr val="F7F6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029200" y="0"/>
            <a:ext cx="838200" cy="5715000"/>
          </a:xfrm>
          <a:prstGeom prst="rect">
            <a:avLst/>
          </a:prstGeom>
          <a:solidFill>
            <a:srgbClr val="F2EDE4"/>
          </a:solidFill>
          <a:ln>
            <a:solidFill>
              <a:srgbClr val="F2ED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877232" y="0"/>
            <a:ext cx="838200" cy="5715000"/>
          </a:xfrm>
          <a:prstGeom prst="rect">
            <a:avLst/>
          </a:prstGeom>
          <a:solidFill>
            <a:srgbClr val="F7F6F2"/>
          </a:solidFill>
          <a:ln>
            <a:solidFill>
              <a:srgbClr val="F7F6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725264" y="0"/>
            <a:ext cx="838200" cy="5715000"/>
          </a:xfrm>
          <a:prstGeom prst="rect">
            <a:avLst/>
          </a:prstGeom>
          <a:solidFill>
            <a:srgbClr val="F2EDE4"/>
          </a:solidFill>
          <a:ln>
            <a:solidFill>
              <a:srgbClr val="F2ED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541341" y="0"/>
            <a:ext cx="838200" cy="5715000"/>
          </a:xfrm>
          <a:prstGeom prst="rect">
            <a:avLst/>
          </a:prstGeom>
          <a:solidFill>
            <a:srgbClr val="F7F6F2"/>
          </a:solidFill>
          <a:ln>
            <a:solidFill>
              <a:srgbClr val="F7F6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8389373" y="0"/>
            <a:ext cx="838200" cy="5715000"/>
          </a:xfrm>
          <a:prstGeom prst="rect">
            <a:avLst/>
          </a:prstGeom>
          <a:solidFill>
            <a:srgbClr val="F2EDE4"/>
          </a:solidFill>
          <a:ln>
            <a:solidFill>
              <a:srgbClr val="F2ED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C:\Users\User1\Desktop\We Protect\POP!\djeca.jpg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167" b="49537" l="16875" r="304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50" t="3555" r="69625" b="46445"/>
          <a:stretch/>
        </p:blipFill>
        <p:spPr bwMode="auto">
          <a:xfrm>
            <a:off x="914400" y="-114300"/>
            <a:ext cx="1164396" cy="1977264"/>
          </a:xfrm>
          <a:prstGeom prst="rect">
            <a:avLst/>
          </a:prstGeom>
          <a:noFill/>
          <a:extLst/>
        </p:spPr>
      </p:pic>
      <p:pic>
        <p:nvPicPr>
          <p:cNvPr id="19" name="Picture 1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-114300"/>
            <a:ext cx="1143000" cy="1672227"/>
          </a:xfrm>
          <a:prstGeom prst="rect">
            <a:avLst/>
          </a:prstGeom>
          <a:noFill/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86" y="647700"/>
            <a:ext cx="9144000" cy="5067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1" name="Parallellogram 4"/>
          <p:cNvSpPr/>
          <p:nvPr/>
        </p:nvSpPr>
        <p:spPr>
          <a:xfrm>
            <a:off x="1547664" y="1104900"/>
            <a:ext cx="4196446" cy="837384"/>
          </a:xfrm>
          <a:prstGeom prst="wedgeRoundRectCallout">
            <a:avLst>
              <a:gd name="adj1" fmla="val -20833"/>
              <a:gd name="adj2" fmla="val 68725"/>
              <a:gd name="adj3" fmla="val 16667"/>
            </a:avLst>
          </a:prstGeom>
          <a:solidFill>
            <a:srgbClr val="0092D2">
              <a:alpha val="79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kern="0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Kampanja</a:t>
            </a:r>
            <a:r>
              <a:rPr lang="en-GB" sz="2000" kern="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r-Latn-ME" sz="2000" kern="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UNICEF-a i Vlade Crne Gore „</a:t>
            </a:r>
            <a:r>
              <a:rPr lang="en-GB" sz="2000" kern="0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Zaustavimo</a:t>
            </a:r>
            <a:r>
              <a:rPr lang="en-GB" sz="2000" kern="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kern="0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nasilje</a:t>
            </a:r>
            <a:r>
              <a:rPr lang="en-GB" sz="2000" kern="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kern="0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onlajn</a:t>
            </a:r>
            <a:r>
              <a:rPr lang="sr-Latn-ME" sz="2000" kern="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“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Parallellogram 4"/>
          <p:cNvSpPr/>
          <p:nvPr/>
        </p:nvSpPr>
        <p:spPr>
          <a:xfrm>
            <a:off x="1475656" y="2324100"/>
            <a:ext cx="4196446" cy="828742"/>
          </a:xfrm>
          <a:prstGeom prst="wedgeRoundRectCallout">
            <a:avLst>
              <a:gd name="adj1" fmla="val -20833"/>
              <a:gd name="adj2" fmla="val 68725"/>
              <a:gd name="adj3" fmla="val 16667"/>
            </a:avLst>
          </a:prstGeom>
          <a:solidFill>
            <a:srgbClr val="0092D2">
              <a:alpha val="79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ME" sz="2000" kern="0" noProof="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Istraživanje „Djeca i internet – mogućnosti, rizici i bezbjednost“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Parallellogram 4"/>
          <p:cNvSpPr/>
          <p:nvPr/>
        </p:nvSpPr>
        <p:spPr>
          <a:xfrm>
            <a:off x="1475656" y="3484426"/>
            <a:ext cx="4196446" cy="897074"/>
          </a:xfrm>
          <a:prstGeom prst="wedgeRoundRectCallout">
            <a:avLst>
              <a:gd name="adj1" fmla="val -20833"/>
              <a:gd name="adj2" fmla="val 68725"/>
              <a:gd name="adj3" fmla="val 16667"/>
            </a:avLst>
          </a:prstGeom>
          <a:solidFill>
            <a:srgbClr val="0092D2">
              <a:alpha val="79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b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ME" sz="2000" kern="0" dirty="0" smtClean="0">
                <a:ln w="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Djeca od </a:t>
            </a:r>
            <a:r>
              <a:rPr lang="sr-Latn-ME" sz="2400" b="1" kern="0" dirty="0" smtClean="0">
                <a:ln w="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9-17</a:t>
            </a:r>
            <a:r>
              <a:rPr lang="sr-Latn-ME" sz="2000" kern="0" dirty="0" smtClean="0">
                <a:ln w="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godina i njihovi roditelji</a:t>
            </a:r>
            <a:endParaRPr kumimoji="0" lang="en-GB" sz="2000" i="0" u="none" strike="noStrike" kern="0" normalizeH="0" baseline="0" noProof="0" dirty="0">
              <a:ln w="0"/>
              <a:solidFill>
                <a:schemeClr val="bg1"/>
              </a:solidFill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1923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848100"/>
            <a:ext cx="914400" cy="1672227"/>
          </a:xfrm>
          <a:prstGeom prst="rect">
            <a:avLst/>
          </a:prstGeom>
          <a:noFill/>
          <a:scene3d>
            <a:camera prst="isometricRightUp"/>
            <a:lightRig rig="threePt" dir="t"/>
          </a:scene3d>
        </p:spPr>
      </p:pic>
      <p:sp>
        <p:nvSpPr>
          <p:cNvPr id="4" name="TextBox 3"/>
          <p:cNvSpPr txBox="1"/>
          <p:nvPr/>
        </p:nvSpPr>
        <p:spPr>
          <a:xfrm>
            <a:off x="3200400" y="-83125"/>
            <a:ext cx="4536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26BBC1"/>
                </a:solidFill>
              </a:rPr>
              <a:t>Djeca</a:t>
            </a:r>
            <a:r>
              <a:rPr lang="en-US" sz="2800" b="1" dirty="0" smtClean="0">
                <a:solidFill>
                  <a:srgbClr val="26BBC1"/>
                </a:solidFill>
              </a:rPr>
              <a:t> od </a:t>
            </a:r>
            <a:r>
              <a:rPr lang="en-US" sz="3200" b="1" dirty="0" smtClean="0">
                <a:solidFill>
                  <a:srgbClr val="26BBC1"/>
                </a:solidFill>
              </a:rPr>
              <a:t>9</a:t>
            </a:r>
            <a:r>
              <a:rPr lang="en-US" sz="2800" b="1" dirty="0" smtClean="0">
                <a:solidFill>
                  <a:srgbClr val="26BBC1"/>
                </a:solidFill>
              </a:rPr>
              <a:t> – </a:t>
            </a:r>
            <a:r>
              <a:rPr lang="en-US" sz="3200" b="1" dirty="0" smtClean="0">
                <a:solidFill>
                  <a:srgbClr val="26BBC1"/>
                </a:solidFill>
              </a:rPr>
              <a:t>11</a:t>
            </a:r>
            <a:r>
              <a:rPr lang="en-US" sz="2800" b="1" dirty="0" smtClean="0">
                <a:solidFill>
                  <a:srgbClr val="26BBC1"/>
                </a:solidFill>
              </a:rPr>
              <a:t> </a:t>
            </a:r>
            <a:r>
              <a:rPr lang="en-US" sz="2800" b="1" dirty="0" err="1" smtClean="0">
                <a:solidFill>
                  <a:srgbClr val="26BBC1"/>
                </a:solidFill>
              </a:rPr>
              <a:t>godina</a:t>
            </a:r>
            <a:endParaRPr lang="en-US" sz="2800" b="1" dirty="0">
              <a:solidFill>
                <a:srgbClr val="26BBC1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572000" y="876300"/>
            <a:ext cx="5053781" cy="2590800"/>
            <a:chOff x="4572000" y="876300"/>
            <a:chExt cx="5053781" cy="2590800"/>
          </a:xfrm>
        </p:grpSpPr>
        <p:sp>
          <p:nvSpPr>
            <p:cNvPr id="6" name="Oval Callout 5"/>
            <p:cNvSpPr/>
            <p:nvPr/>
          </p:nvSpPr>
          <p:spPr>
            <a:xfrm>
              <a:off x="4572000" y="876300"/>
              <a:ext cx="5053781" cy="2590800"/>
            </a:xfrm>
            <a:prstGeom prst="wedgeEllipseCallout">
              <a:avLst>
                <a:gd name="adj1" fmla="val -24650"/>
                <a:gd name="adj2" fmla="val 63277"/>
              </a:avLst>
            </a:prstGeom>
            <a:solidFill>
              <a:srgbClr val="9AB5F6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Rectangle 1"/>
            <p:cNvSpPr/>
            <p:nvPr/>
          </p:nvSpPr>
          <p:spPr>
            <a:xfrm>
              <a:off x="5867400" y="1104900"/>
              <a:ext cx="220445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 defTabSz="457200">
                <a:defRPr/>
              </a:pPr>
              <a:r>
                <a:rPr lang="en-GB" sz="2000" b="1" kern="0" dirty="0">
                  <a:solidFill>
                    <a:srgbClr val="197C81"/>
                  </a:solidFill>
                  <a:latin typeface="Arial" pitchFamily="34" charset="0"/>
                  <a:cs typeface="Arial" pitchFamily="34" charset="0"/>
                </a:rPr>
                <a:t>79% </a:t>
              </a:r>
              <a:r>
                <a:rPr lang="en-GB" kern="0" dirty="0" err="1">
                  <a:solidFill>
                    <a:srgbClr val="197C81"/>
                  </a:solidFill>
                  <a:latin typeface="Arial" pitchFamily="34" charset="0"/>
                  <a:cs typeface="Arial" pitchFamily="34" charset="0"/>
                </a:rPr>
                <a:t>koristi</a:t>
              </a:r>
              <a:r>
                <a:rPr lang="en-GB" kern="0" dirty="0">
                  <a:solidFill>
                    <a:srgbClr val="197C81"/>
                  </a:solidFill>
                  <a:latin typeface="Arial" pitchFamily="34" charset="0"/>
                  <a:cs typeface="Arial" pitchFamily="34" charset="0"/>
                </a:rPr>
                <a:t> internet</a:t>
              </a:r>
              <a:endParaRPr lang="en-GB" sz="2000" kern="0" dirty="0">
                <a:solidFill>
                  <a:srgbClr val="197C8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4800600" y="1679605"/>
            <a:ext cx="42434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457200">
              <a:defRPr/>
            </a:pPr>
            <a:r>
              <a:rPr lang="sr-Latn-ME" sz="2000" b="1" kern="0" dirty="0">
                <a:solidFill>
                  <a:srgbClr val="197C81"/>
                </a:solidFill>
                <a:latin typeface="Arial" pitchFamily="34" charset="0"/>
                <a:cs typeface="Arial" pitchFamily="34" charset="0"/>
              </a:rPr>
              <a:t>47% </a:t>
            </a:r>
            <a:r>
              <a:rPr lang="sr-Latn-ME" kern="0" dirty="0">
                <a:solidFill>
                  <a:srgbClr val="197C81"/>
                </a:solidFill>
                <a:latin typeface="Arial" pitchFamily="34" charset="0"/>
                <a:cs typeface="Arial" pitchFamily="34" charset="0"/>
              </a:rPr>
              <a:t>ima profil na društvenim mrežama</a:t>
            </a:r>
            <a:endParaRPr lang="en-GB" i="1" kern="0" dirty="0">
              <a:solidFill>
                <a:srgbClr val="197C8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24400" y="2308315"/>
            <a:ext cx="457200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457200">
              <a:defRPr/>
            </a:pPr>
            <a:r>
              <a:rPr lang="en-US" sz="2000" b="1" kern="0" dirty="0">
                <a:solidFill>
                  <a:srgbClr val="197C81"/>
                </a:solidFill>
                <a:latin typeface="Arial" pitchFamily="34" charset="0"/>
                <a:cs typeface="Arial" pitchFamily="34" charset="0"/>
              </a:rPr>
              <a:t>1/3</a:t>
            </a:r>
            <a:r>
              <a:rPr lang="en-US" kern="0" dirty="0">
                <a:solidFill>
                  <a:srgbClr val="197C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r-Latn-ME" kern="0" dirty="0">
                <a:solidFill>
                  <a:srgbClr val="197C81"/>
                </a:solidFill>
                <a:latin typeface="Arial" pitchFamily="34" charset="0"/>
                <a:cs typeface="Arial" pitchFamily="34" charset="0"/>
              </a:rPr>
              <a:t>ne zna kako da upravlja alatkom za podešavanje ličnih podataka</a:t>
            </a:r>
            <a:endParaRPr lang="en-GB" kern="0" dirty="0">
              <a:solidFill>
                <a:srgbClr val="197C8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8953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User1\Desktop\We Protect\POP!\djeca.jpg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19" b="48796" l="4010" r="175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5" t="2667" r="83375" b="50445"/>
          <a:stretch/>
        </p:blipFill>
        <p:spPr bwMode="auto">
          <a:xfrm>
            <a:off x="5038582" y="3543300"/>
            <a:ext cx="609600" cy="1044207"/>
          </a:xfrm>
          <a:prstGeom prst="rect">
            <a:avLst/>
          </a:prstGeom>
          <a:noFill/>
          <a:scene3d>
            <a:camera prst="isometricOffAxis2Right"/>
            <a:lightRig rig="threePt" dir="t"/>
          </a:scene3d>
          <a:extLst/>
        </p:spPr>
      </p:pic>
      <p:pic>
        <p:nvPicPr>
          <p:cNvPr id="3" name="Picture 2" descr="C:\Users\User1\Desktop\We Protect\POP!\djeca.jpg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870" b="98056" l="17188" r="30729">
                        <a14:foregroundMark x1="22135" y1="61111" x2="25625" y2="60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25" t="52222" r="69375" b="890"/>
          <a:stretch/>
        </p:blipFill>
        <p:spPr bwMode="auto">
          <a:xfrm>
            <a:off x="4953000" y="3662906"/>
            <a:ext cx="507546" cy="945495"/>
          </a:xfrm>
          <a:prstGeom prst="rect">
            <a:avLst/>
          </a:prstGeom>
          <a:noFill/>
          <a:scene3d>
            <a:camera prst="isometricOffAxis2Right"/>
            <a:lightRig rig="threePt" dir="t"/>
          </a:scene3d>
          <a:extLst/>
        </p:spPr>
      </p:pic>
      <p:grpSp>
        <p:nvGrpSpPr>
          <p:cNvPr id="9" name="Group 8"/>
          <p:cNvGrpSpPr/>
          <p:nvPr/>
        </p:nvGrpSpPr>
        <p:grpSpPr>
          <a:xfrm>
            <a:off x="4368984" y="1562100"/>
            <a:ext cx="4572000" cy="1434240"/>
            <a:chOff x="4368984" y="1562100"/>
            <a:chExt cx="4572000" cy="1434240"/>
          </a:xfrm>
        </p:grpSpPr>
        <p:sp>
          <p:nvSpPr>
            <p:cNvPr id="5" name="Oval Callout 4"/>
            <p:cNvSpPr/>
            <p:nvPr/>
          </p:nvSpPr>
          <p:spPr>
            <a:xfrm>
              <a:off x="4431890" y="1562100"/>
              <a:ext cx="4419600" cy="1434240"/>
            </a:xfrm>
            <a:prstGeom prst="wedgeEllipseCallout">
              <a:avLst>
                <a:gd name="adj1" fmla="val -24359"/>
                <a:gd name="adj2" fmla="val 84169"/>
              </a:avLst>
            </a:prstGeom>
            <a:solidFill>
              <a:srgbClr val="26BBC1">
                <a:alpha val="7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4368984" y="2037291"/>
              <a:ext cx="4572000" cy="70788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 algn="ctr" defTabSz="457200">
                <a:defRPr/>
              </a:pPr>
              <a:r>
                <a:rPr lang="en-US" sz="2000" kern="0" dirty="0" err="1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Polovina</a:t>
              </a:r>
              <a:r>
                <a:rPr lang="en-US" sz="2000" kern="0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kern="0" dirty="0" err="1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djece</a:t>
              </a:r>
              <a:r>
                <a:rPr lang="en-US" sz="2000" kern="0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 se </a:t>
              </a:r>
              <a:r>
                <a:rPr lang="en-US" sz="2000" kern="0" dirty="0" err="1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osjeca</a:t>
              </a:r>
              <a:r>
                <a:rPr lang="en-US" sz="2000" kern="0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kern="0" dirty="0" err="1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bezbjedno</a:t>
              </a:r>
              <a:r>
                <a:rPr lang="en-US" sz="2000" kern="0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kern="0" dirty="0" err="1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na</a:t>
              </a:r>
              <a:r>
                <a:rPr lang="en-US" sz="2000" kern="0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kern="0" dirty="0" err="1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internetu</a:t>
              </a:r>
              <a:endParaRPr lang="en-GB" sz="2000" kern="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838200" y="2552700"/>
            <a:ext cx="3657600" cy="1981200"/>
            <a:chOff x="838200" y="2552700"/>
            <a:chExt cx="3657600" cy="1981200"/>
          </a:xfrm>
        </p:grpSpPr>
        <p:sp>
          <p:nvSpPr>
            <p:cNvPr id="6" name="Oval Callout 5"/>
            <p:cNvSpPr/>
            <p:nvPr/>
          </p:nvSpPr>
          <p:spPr>
            <a:xfrm>
              <a:off x="838200" y="2552700"/>
              <a:ext cx="3657600" cy="1981200"/>
            </a:xfrm>
            <a:prstGeom prst="wedgeEllipseCallout">
              <a:avLst>
                <a:gd name="adj1" fmla="val 61556"/>
                <a:gd name="adj2" fmla="val 21367"/>
              </a:avLst>
            </a:prstGeom>
            <a:solidFill>
              <a:srgbClr val="DE554A">
                <a:alpha val="71765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864712" y="3058435"/>
              <a:ext cx="3604576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457200">
                <a:defRPr/>
              </a:pPr>
              <a:r>
                <a:rPr lang="en-GB" sz="2400" b="1" kern="0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1</a:t>
              </a:r>
              <a:r>
                <a:rPr lang="en-GB" sz="2000" kern="0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 od </a:t>
              </a:r>
              <a:r>
                <a:rPr lang="en-GB" sz="2400" b="1" kern="0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10</a:t>
              </a:r>
              <a:r>
                <a:rPr lang="en-GB" sz="2000" kern="0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GB" sz="2000" kern="0" dirty="0" err="1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djece</a:t>
              </a:r>
              <a:r>
                <a:rPr lang="en-GB" sz="2000" kern="0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 je </a:t>
              </a:r>
              <a:r>
                <a:rPr lang="en-GB" sz="2000" kern="0" dirty="0" err="1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dozivjelo</a:t>
              </a:r>
              <a:r>
                <a:rPr lang="en-GB" sz="2000" kern="0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GB" sz="2000" kern="0" dirty="0" err="1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neko</a:t>
              </a:r>
              <a:r>
                <a:rPr lang="en-GB" sz="2000" kern="0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GB" sz="2000" kern="0" dirty="0" err="1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neprijatno</a:t>
              </a:r>
              <a:r>
                <a:rPr lang="en-GB" sz="2000" kern="0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GB" sz="2000" kern="0" dirty="0" err="1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iskustvo</a:t>
              </a:r>
              <a:r>
                <a:rPr lang="en-GB" sz="2000" kern="0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GB" sz="2000" kern="0" dirty="0" err="1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onlajn</a:t>
              </a:r>
              <a:endParaRPr lang="en-GB" sz="2000" kern="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1309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C450F80B-FD17-498C-8DF8-EA566150276D" descr="EB83029E-8238-42F1-A895-C271429D638A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8" t="9206" b="-361"/>
          <a:stretch/>
        </p:blipFill>
        <p:spPr bwMode="auto">
          <a:xfrm>
            <a:off x="-36512" y="-22820"/>
            <a:ext cx="9217024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763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38100"/>
            <a:ext cx="9144000" cy="5683045"/>
            <a:chOff x="0" y="38100"/>
            <a:chExt cx="9144000" cy="568304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l="355" t="5018" b="4036"/>
            <a:stretch/>
          </p:blipFill>
          <p:spPr>
            <a:xfrm>
              <a:off x="0" y="505132"/>
              <a:ext cx="9144000" cy="5216013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77579" t="5112" b="93653"/>
            <a:stretch/>
          </p:blipFill>
          <p:spPr>
            <a:xfrm>
              <a:off x="7086600" y="38100"/>
              <a:ext cx="2057400" cy="505132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0" y="38100"/>
              <a:ext cx="7086600" cy="457200"/>
            </a:xfrm>
            <a:prstGeom prst="rect">
              <a:avLst/>
            </a:prstGeom>
            <a:solidFill>
              <a:srgbClr val="ECB1B1"/>
            </a:solidFill>
            <a:ln w="98425">
              <a:solidFill>
                <a:srgbClr val="ECB1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5287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4191000" y="3893500"/>
            <a:ext cx="4953000" cy="1821499"/>
          </a:xfrm>
          <a:prstGeom prst="rect">
            <a:avLst/>
          </a:prstGeom>
          <a:solidFill>
            <a:srgbClr val="FFF2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0" y="-3102"/>
            <a:ext cx="4267200" cy="5718102"/>
            <a:chOff x="0" y="-3102"/>
            <a:chExt cx="4267200" cy="571810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13393" t="4487" r="14063" b="4442"/>
            <a:stretch/>
          </p:blipFill>
          <p:spPr>
            <a:xfrm>
              <a:off x="0" y="-3102"/>
              <a:ext cx="4228570" cy="331780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/>
            <a:srcRect l="20940" t="64368" r="13913" b="4368"/>
            <a:stretch/>
          </p:blipFill>
          <p:spPr>
            <a:xfrm>
              <a:off x="0" y="3235399"/>
              <a:ext cx="4267200" cy="1248334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0" y="4483734"/>
              <a:ext cx="4191000" cy="1231266"/>
            </a:xfrm>
            <a:prstGeom prst="rect">
              <a:avLst/>
            </a:prstGeom>
            <a:solidFill>
              <a:srgbClr val="FFF2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228570" y="-1"/>
            <a:ext cx="4915430" cy="4483733"/>
            <a:chOff x="4191000" y="-1"/>
            <a:chExt cx="4953000" cy="4483733"/>
          </a:xfrm>
        </p:grpSpPr>
        <p:grpSp>
          <p:nvGrpSpPr>
            <p:cNvPr id="7" name="Group 6"/>
            <p:cNvGrpSpPr/>
            <p:nvPr/>
          </p:nvGrpSpPr>
          <p:grpSpPr>
            <a:xfrm>
              <a:off x="4191000" y="-1"/>
              <a:ext cx="4953000" cy="4483733"/>
              <a:chOff x="4191000" y="0"/>
              <a:chExt cx="4953000" cy="4229100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4191000" y="0"/>
                <a:ext cx="4953000" cy="3924301"/>
                <a:chOff x="4191000" y="0"/>
                <a:chExt cx="4953000" cy="3924301"/>
              </a:xfrm>
            </p:grpSpPr>
            <p:pic>
              <p:nvPicPr>
                <p:cNvPr id="2" name="Picture 1"/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51137" t="8021" b="40909"/>
                <a:stretch/>
              </p:blipFill>
              <p:spPr>
                <a:xfrm>
                  <a:off x="4191000" y="0"/>
                  <a:ext cx="4953000" cy="3235399"/>
                </a:xfrm>
                <a:prstGeom prst="rect">
                  <a:avLst/>
                </a:prstGeom>
              </p:spPr>
            </p:pic>
            <p:pic>
              <p:nvPicPr>
                <p:cNvPr id="3" name="Picture 2"/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51490" t="18922" r="1644" b="63978"/>
                <a:stretch/>
              </p:blipFill>
              <p:spPr>
                <a:xfrm>
                  <a:off x="4191000" y="2830549"/>
                  <a:ext cx="4953000" cy="1093752"/>
                </a:xfrm>
                <a:prstGeom prst="rect">
                  <a:avLst/>
                </a:prstGeom>
              </p:spPr>
            </p:pic>
          </p:grpSp>
          <p:sp>
            <p:nvSpPr>
              <p:cNvPr id="6" name="Rectangle 5"/>
              <p:cNvSpPr/>
              <p:nvPr/>
            </p:nvSpPr>
            <p:spPr>
              <a:xfrm>
                <a:off x="8763000" y="0"/>
                <a:ext cx="381000" cy="4229100"/>
              </a:xfrm>
              <a:prstGeom prst="rect">
                <a:avLst/>
              </a:prstGeom>
              <a:solidFill>
                <a:srgbClr val="FFF2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Rectangle 3"/>
            <p:cNvSpPr/>
            <p:nvPr/>
          </p:nvSpPr>
          <p:spPr>
            <a:xfrm>
              <a:off x="6019800" y="114300"/>
              <a:ext cx="2170675" cy="457200"/>
            </a:xfrm>
            <a:prstGeom prst="rect">
              <a:avLst/>
            </a:prstGeom>
            <a:solidFill>
              <a:srgbClr val="FFF2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err="1" smtClean="0">
                  <a:solidFill>
                    <a:srgbClr val="628BA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Kome</a:t>
              </a:r>
              <a:r>
                <a:rPr lang="en-US" sz="1400" b="1" dirty="0" smtClean="0">
                  <a:solidFill>
                    <a:srgbClr val="628BA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se </a:t>
              </a:r>
              <a:r>
                <a:rPr lang="en-US" sz="1400" b="1" dirty="0" err="1" smtClean="0">
                  <a:solidFill>
                    <a:srgbClr val="628BA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obratiti</a:t>
              </a:r>
              <a:r>
                <a:rPr lang="en-US" sz="1400" b="1" dirty="0" smtClean="0">
                  <a:solidFill>
                    <a:srgbClr val="628BA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b="1" dirty="0" err="1" smtClean="0">
                  <a:solidFill>
                    <a:srgbClr val="628BA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za</a:t>
              </a:r>
              <a:r>
                <a:rPr lang="en-US" sz="1400" b="1" dirty="0" smtClean="0">
                  <a:solidFill>
                    <a:srgbClr val="628BA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b="1" dirty="0" err="1" smtClean="0">
                  <a:solidFill>
                    <a:srgbClr val="628BA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pomoć</a:t>
              </a:r>
              <a:r>
                <a:rPr lang="en-US" sz="1400" b="1" dirty="0" smtClean="0">
                  <a:solidFill>
                    <a:srgbClr val="628BA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1400" b="1" dirty="0">
                <a:solidFill>
                  <a:srgbClr val="628BA7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3" name="Straight Connector 12"/>
          <p:cNvCxnSpPr/>
          <p:nvPr/>
        </p:nvCxnSpPr>
        <p:spPr>
          <a:xfrm>
            <a:off x="4228570" y="-3102"/>
            <a:ext cx="38630" cy="5718101"/>
          </a:xfrm>
          <a:prstGeom prst="line">
            <a:avLst/>
          </a:prstGeom>
          <a:ln w="76200">
            <a:solidFill>
              <a:srgbClr val="0097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5285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9196" t="4655" r="7143" b="3916"/>
          <a:stretch/>
        </p:blipFill>
        <p:spPr>
          <a:xfrm>
            <a:off x="0" y="-3102"/>
            <a:ext cx="4224216" cy="325114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0940" t="64368" r="13913" b="4368"/>
          <a:stretch/>
        </p:blipFill>
        <p:spPr>
          <a:xfrm>
            <a:off x="0" y="2933700"/>
            <a:ext cx="4267200" cy="124833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4182034"/>
            <a:ext cx="4228570" cy="1532966"/>
          </a:xfrm>
          <a:prstGeom prst="rect">
            <a:avLst/>
          </a:prstGeom>
          <a:solidFill>
            <a:srgbClr val="FFF2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4224216" y="-1"/>
            <a:ext cx="4919784" cy="5714999"/>
            <a:chOff x="4285176" y="-1"/>
            <a:chExt cx="4858824" cy="571499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/>
            <a:srcRect l="45833" t="8000" r="1667" b="4000"/>
            <a:stretch/>
          </p:blipFill>
          <p:spPr>
            <a:xfrm>
              <a:off x="4285176" y="-1"/>
              <a:ext cx="4854470" cy="5714999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8763000" y="0"/>
              <a:ext cx="381000" cy="4229100"/>
            </a:xfrm>
            <a:prstGeom prst="rect">
              <a:avLst/>
            </a:prstGeom>
            <a:solidFill>
              <a:srgbClr val="FFF2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8"/>
          <p:cNvSpPr/>
          <p:nvPr/>
        </p:nvSpPr>
        <p:spPr>
          <a:xfrm>
            <a:off x="6477000" y="114300"/>
            <a:ext cx="1905000" cy="457200"/>
          </a:xfrm>
          <a:prstGeom prst="rect">
            <a:avLst/>
          </a:prstGeom>
          <a:solidFill>
            <a:srgbClr val="FFF2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err="1" smtClean="0">
                <a:solidFill>
                  <a:srgbClr val="628B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Kome</a:t>
            </a:r>
            <a:r>
              <a:rPr lang="en-US" sz="1400" b="1" dirty="0" smtClean="0">
                <a:solidFill>
                  <a:srgbClr val="628B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 smtClean="0">
                <a:solidFill>
                  <a:srgbClr val="628B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prijaviti</a:t>
            </a:r>
            <a:r>
              <a:rPr lang="en-US" sz="1400" b="1" dirty="0" smtClean="0">
                <a:solidFill>
                  <a:srgbClr val="628B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 smtClean="0">
                <a:solidFill>
                  <a:srgbClr val="628B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elektronsko</a:t>
            </a:r>
            <a:r>
              <a:rPr lang="en-US" sz="1400" b="1" dirty="0" smtClean="0">
                <a:solidFill>
                  <a:srgbClr val="628B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 smtClean="0">
                <a:solidFill>
                  <a:srgbClr val="628B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nasilje</a:t>
            </a:r>
            <a:r>
              <a:rPr lang="en-US" sz="1400" b="1" dirty="0" smtClean="0">
                <a:solidFill>
                  <a:srgbClr val="628B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1400" b="1" dirty="0">
              <a:solidFill>
                <a:srgbClr val="628BA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4228570" y="-3102"/>
            <a:ext cx="38630" cy="5718101"/>
          </a:xfrm>
          <a:prstGeom prst="line">
            <a:avLst/>
          </a:prstGeom>
          <a:ln w="79375">
            <a:solidFill>
              <a:srgbClr val="0097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0426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9144000" cy="5703058"/>
            <a:chOff x="0" y="0"/>
            <a:chExt cx="9144000" cy="570305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t="22001" r="1666" b="3999"/>
            <a:stretch/>
          </p:blipFill>
          <p:spPr>
            <a:xfrm>
              <a:off x="0" y="1409700"/>
              <a:ext cx="9144000" cy="4293358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0" y="0"/>
              <a:ext cx="9144000" cy="1485900"/>
            </a:xfrm>
            <a:prstGeom prst="rect">
              <a:avLst/>
            </a:prstGeom>
            <a:solidFill>
              <a:srgbClr val="9FDF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90806828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UNICEF Prim_Second">
      <a:dk1>
        <a:sysClr val="windowText" lastClr="000000"/>
      </a:dk1>
      <a:lt1>
        <a:sysClr val="window" lastClr="FFFFFF"/>
      </a:lt1>
      <a:dk2>
        <a:srgbClr val="808080"/>
      </a:dk2>
      <a:lt2>
        <a:srgbClr val="E7ECED"/>
      </a:lt2>
      <a:accent1>
        <a:srgbClr val="009FDF"/>
      </a:accent1>
      <a:accent2>
        <a:srgbClr val="8DC63F"/>
      </a:accent2>
      <a:accent3>
        <a:srgbClr val="FFFF00"/>
      </a:accent3>
      <a:accent4>
        <a:srgbClr val="D40F7D"/>
      </a:accent4>
      <a:accent5>
        <a:srgbClr val="F7941D"/>
      </a:accent5>
      <a:accent6>
        <a:srgbClr val="DE2414"/>
      </a:accent6>
      <a:hlink>
        <a:srgbClr val="333399"/>
      </a:hlink>
      <a:folHlink>
        <a:srgbClr val="00974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UNICEF">
      <a:dk1>
        <a:sysClr val="windowText" lastClr="000000"/>
      </a:dk1>
      <a:lt1>
        <a:sysClr val="window" lastClr="FFFFFF"/>
      </a:lt1>
      <a:dk2>
        <a:srgbClr val="808080"/>
      </a:dk2>
      <a:lt2>
        <a:srgbClr val="E7ECED"/>
      </a:lt2>
      <a:accent1>
        <a:srgbClr val="009FDF"/>
      </a:accent1>
      <a:accent2>
        <a:srgbClr val="8DC63F"/>
      </a:accent2>
      <a:accent3>
        <a:srgbClr val="FFFF00"/>
      </a:accent3>
      <a:accent4>
        <a:srgbClr val="D40F7D"/>
      </a:accent4>
      <a:accent5>
        <a:srgbClr val="F7941D"/>
      </a:accent5>
      <a:accent6>
        <a:srgbClr val="DE2414"/>
      </a:accent6>
      <a:hlink>
        <a:srgbClr val="333399"/>
      </a:hlink>
      <a:folHlink>
        <a:srgbClr val="00974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UNICEF Prim_Second">
      <a:dk1>
        <a:sysClr val="windowText" lastClr="000000"/>
      </a:dk1>
      <a:lt1>
        <a:sysClr val="window" lastClr="FFFFFF"/>
      </a:lt1>
      <a:dk2>
        <a:srgbClr val="808080"/>
      </a:dk2>
      <a:lt2>
        <a:srgbClr val="E7ECED"/>
      </a:lt2>
      <a:accent1>
        <a:srgbClr val="009FDF"/>
      </a:accent1>
      <a:accent2>
        <a:srgbClr val="8DC63F"/>
      </a:accent2>
      <a:accent3>
        <a:srgbClr val="FFFF00"/>
      </a:accent3>
      <a:accent4>
        <a:srgbClr val="D40F7D"/>
      </a:accent4>
      <a:accent5>
        <a:srgbClr val="F7941D"/>
      </a:accent5>
      <a:accent6>
        <a:srgbClr val="DE2414"/>
      </a:accent6>
      <a:hlink>
        <a:srgbClr val="333399"/>
      </a:hlink>
      <a:folHlink>
        <a:srgbClr val="00974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882</TotalTime>
  <Words>88</Words>
  <Application>Microsoft Office PowerPoint</Application>
  <PresentationFormat>On-screen Show (16:10)</PresentationFormat>
  <Paragraphs>13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2_Office Theme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UNICEF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Amanda Milovanovic</dc:creator>
  <cp:lastModifiedBy>tea</cp:lastModifiedBy>
  <cp:revision>22</cp:revision>
  <cp:lastPrinted>2017-03-24T08:57:21Z</cp:lastPrinted>
  <dcterms:created xsi:type="dcterms:W3CDTF">2017-03-15T10:00:03Z</dcterms:created>
  <dcterms:modified xsi:type="dcterms:W3CDTF">2017-04-19T10:30:09Z</dcterms:modified>
</cp:coreProperties>
</file>